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6"/>
  </p:notesMasterIdLst>
  <p:handoutMasterIdLst>
    <p:handoutMasterId r:id="rId47"/>
  </p:handoutMasterIdLst>
  <p:sldIdLst>
    <p:sldId id="555" r:id="rId2"/>
    <p:sldId id="783" r:id="rId3"/>
    <p:sldId id="747" r:id="rId4"/>
    <p:sldId id="813" r:id="rId5"/>
    <p:sldId id="814" r:id="rId6"/>
    <p:sldId id="815" r:id="rId7"/>
    <p:sldId id="816" r:id="rId8"/>
    <p:sldId id="758" r:id="rId9"/>
    <p:sldId id="817" r:id="rId10"/>
    <p:sldId id="818" r:id="rId11"/>
    <p:sldId id="819" r:id="rId12"/>
    <p:sldId id="822" r:id="rId13"/>
    <p:sldId id="821" r:id="rId14"/>
    <p:sldId id="824" r:id="rId15"/>
    <p:sldId id="820" r:id="rId16"/>
    <p:sldId id="826" r:id="rId17"/>
    <p:sldId id="828" r:id="rId18"/>
    <p:sldId id="829" r:id="rId19"/>
    <p:sldId id="855" r:id="rId20"/>
    <p:sldId id="827" r:id="rId21"/>
    <p:sldId id="830" r:id="rId22"/>
    <p:sldId id="854" r:id="rId23"/>
    <p:sldId id="831" r:id="rId24"/>
    <p:sldId id="869" r:id="rId25"/>
    <p:sldId id="776" r:id="rId26"/>
    <p:sldId id="837" r:id="rId27"/>
    <p:sldId id="843" r:id="rId28"/>
    <p:sldId id="778" r:id="rId29"/>
    <p:sldId id="777" r:id="rId30"/>
    <p:sldId id="780" r:id="rId31"/>
    <p:sldId id="841" r:id="rId32"/>
    <p:sldId id="838" r:id="rId33"/>
    <p:sldId id="781" r:id="rId34"/>
    <p:sldId id="840" r:id="rId35"/>
    <p:sldId id="842" r:id="rId36"/>
    <p:sldId id="844" r:id="rId37"/>
    <p:sldId id="846" r:id="rId38"/>
    <p:sldId id="847" r:id="rId39"/>
    <p:sldId id="845" r:id="rId40"/>
    <p:sldId id="857" r:id="rId41"/>
    <p:sldId id="856" r:id="rId42"/>
    <p:sldId id="849" r:id="rId43"/>
    <p:sldId id="848" r:id="rId44"/>
    <p:sldId id="850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4DB5F-6594-9441-98A4-F54FCC819B48}" v="22" dt="2020-09-26T16:14:36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3"/>
    <p:restoredTop sz="80653"/>
  </p:normalViewPr>
  <p:slideViewPr>
    <p:cSldViewPr>
      <p:cViewPr varScale="1">
        <p:scale>
          <a:sx n="116" d="100"/>
          <a:sy n="116" d="100"/>
        </p:scale>
        <p:origin x="3520" y="12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0C97AF31-43BD-EE43-B6C7-6475BAF3D5E0}"/>
    <pc:docChg chg="undo custSel addSld delSld modSld sldOrd">
      <pc:chgData name="Lipani, Aldo" userId="3d811883-7188-4056-86e4-ebeb30c53017" providerId="ADAL" clId="{0C97AF31-43BD-EE43-B6C7-6475BAF3D5E0}" dt="2019-10-06T14:40:04.670" v="8734" actId="20577"/>
      <pc:docMkLst>
        <pc:docMk/>
      </pc:docMkLst>
      <pc:sldChg chg="modSp">
        <pc:chgData name="Lipani, Aldo" userId="3d811883-7188-4056-86e4-ebeb30c53017" providerId="ADAL" clId="{0C97AF31-43BD-EE43-B6C7-6475BAF3D5E0}" dt="2019-10-04T17:05:08.035" v="5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4T17:05:08.035" v="5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 add ord">
        <pc:chgData name="Lipani, Aldo" userId="3d811883-7188-4056-86e4-ebeb30c53017" providerId="ADAL" clId="{0C97AF31-43BD-EE43-B6C7-6475BAF3D5E0}" dt="2019-10-04T17:19:46.944" v="25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0C97AF31-43BD-EE43-B6C7-6475BAF3D5E0}" dt="2019-10-04T17:20:25.586" v="269" actId="20577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</pc:docChg>
  </pc:docChgLst>
  <pc:docChgLst>
    <pc:chgData name="Lipani, Aldo" userId="3d811883-7188-4056-86e4-ebeb30c53017" providerId="ADAL" clId="{3215D4EB-4E6F-1E44-BC52-19D9BFC4C212}"/>
    <pc:docChg chg="undo custSel addSld delSld modSld sldOrd">
      <pc:chgData name="Lipani, Aldo" userId="3d811883-7188-4056-86e4-ebeb30c53017" providerId="ADAL" clId="{3215D4EB-4E6F-1E44-BC52-19D9BFC4C212}" dt="2019-10-21T15:47:40.713" v="14747" actId="2696"/>
      <pc:docMkLst>
        <pc:docMk/>
      </pc:docMkLst>
      <pc:sldChg chg="modSp">
        <pc:chgData name="Lipani, Aldo" userId="3d811883-7188-4056-86e4-ebeb30c53017" providerId="ADAL" clId="{3215D4EB-4E6F-1E44-BC52-19D9BFC4C212}" dt="2019-10-12T12:38:46.830" v="913" actId="20577"/>
        <pc:sldMkLst>
          <pc:docMk/>
          <pc:sldMk cId="3972362767" sldId="555"/>
        </pc:sldMkLst>
        <pc:spChg chg="mod">
          <ac:chgData name="Lipani, Aldo" userId="3d811883-7188-4056-86e4-ebeb30c53017" providerId="ADAL" clId="{3215D4EB-4E6F-1E44-BC52-19D9BFC4C212}" dt="2019-10-12T12:38:46.830" v="913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 add">
        <pc:chgData name="Lipani, Aldo" userId="3d811883-7188-4056-86e4-ebeb30c53017" providerId="ADAL" clId="{3215D4EB-4E6F-1E44-BC52-19D9BFC4C212}" dt="2019-10-12T12:39:41.613" v="931" actId="20577"/>
        <pc:sldMkLst>
          <pc:docMk/>
          <pc:sldMk cId="3034892166" sldId="747"/>
        </pc:sldMkLst>
        <pc:spChg chg="add mod">
          <ac:chgData name="Lipani, Aldo" userId="3d811883-7188-4056-86e4-ebeb30c53017" providerId="ADAL" clId="{3215D4EB-4E6F-1E44-BC52-19D9BFC4C212}" dt="2019-10-12T12:39:33.193" v="918" actId="14100"/>
          <ac:spMkLst>
            <pc:docMk/>
            <pc:sldMk cId="3034892166" sldId="747"/>
            <ac:spMk id="7" creationId="{7A61E9B4-ECB3-EA49-ABA0-C622C462EC43}"/>
          </ac:spMkLst>
        </pc:spChg>
        <pc:spChg chg="add mod">
          <ac:chgData name="Lipani, Aldo" userId="3d811883-7188-4056-86e4-ebeb30c53017" providerId="ADAL" clId="{3215D4EB-4E6F-1E44-BC52-19D9BFC4C212}" dt="2019-10-12T12:39:41.613" v="931" actId="20577"/>
          <ac:spMkLst>
            <pc:docMk/>
            <pc:sldMk cId="3034892166" sldId="747"/>
            <ac:spMk id="9" creationId="{506456D1-DD92-DE43-87E5-0801F7E6138D}"/>
          </ac:spMkLst>
        </pc:spChg>
      </pc:sldChg>
      <pc:sldChg chg="delSp modSp add modAnim">
        <pc:chgData name="Lipani, Aldo" userId="3d811883-7188-4056-86e4-ebeb30c53017" providerId="ADAL" clId="{3215D4EB-4E6F-1E44-BC52-19D9BFC4C212}" dt="2019-10-14T11:51:42.503" v="14071"/>
        <pc:sldMkLst>
          <pc:docMk/>
          <pc:sldMk cId="2808441334" sldId="758"/>
        </pc:sldMkLst>
        <pc:spChg chg="mod">
          <ac:chgData name="Lipani, Aldo" userId="3d811883-7188-4056-86e4-ebeb30c53017" providerId="ADAL" clId="{3215D4EB-4E6F-1E44-BC52-19D9BFC4C212}" dt="2019-10-13T17:00:26.339" v="1133" actId="20577"/>
          <ac:spMkLst>
            <pc:docMk/>
            <pc:sldMk cId="2808441334" sldId="758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2T12:43:16.523" v="1018" actId="478"/>
          <ac:spMkLst>
            <pc:docMk/>
            <pc:sldMk cId="2808441334" sldId="758"/>
            <ac:spMk id="4" creationId="{B42DA420-1C83-7543-8BBE-9E76235BBD20}"/>
          </ac:spMkLst>
        </pc:spChg>
        <pc:picChg chg="del">
          <ac:chgData name="Lipani, Aldo" userId="3d811883-7188-4056-86e4-ebeb30c53017" providerId="ADAL" clId="{3215D4EB-4E6F-1E44-BC52-19D9BFC4C212}" dt="2019-10-12T12:43:49.219" v="1101" actId="478"/>
          <ac:picMkLst>
            <pc:docMk/>
            <pc:sldMk cId="2808441334" sldId="758"/>
            <ac:picMk id="6" creationId="{F1F3EFC6-C0BD-F748-89B1-1605E8679728}"/>
          </ac:picMkLst>
        </pc:picChg>
      </pc:sldChg>
      <pc:sldChg chg="addSp modSp add">
        <pc:chgData name="Lipani, Aldo" userId="3d811883-7188-4056-86e4-ebeb30c53017" providerId="ADAL" clId="{3215D4EB-4E6F-1E44-BC52-19D9BFC4C212}" dt="2019-10-14T07:33:13.363" v="12545" actId="1076"/>
        <pc:sldMkLst>
          <pc:docMk/>
          <pc:sldMk cId="1434595258" sldId="774"/>
        </pc:sldMkLst>
        <pc:spChg chg="add mod">
          <ac:chgData name="Lipani, Aldo" userId="3d811883-7188-4056-86e4-ebeb30c53017" providerId="ADAL" clId="{3215D4EB-4E6F-1E44-BC52-19D9BFC4C212}" dt="2019-10-14T07:32:26.912" v="12544" actId="1076"/>
          <ac:spMkLst>
            <pc:docMk/>
            <pc:sldMk cId="1434595258" sldId="774"/>
            <ac:spMk id="2" creationId="{9AE5409A-9286-7044-A1EA-52438B22570C}"/>
          </ac:spMkLst>
        </pc:spChg>
        <pc:spChg chg="mod">
          <ac:chgData name="Lipani, Aldo" userId="3d811883-7188-4056-86e4-ebeb30c53017" providerId="ADAL" clId="{3215D4EB-4E6F-1E44-BC52-19D9BFC4C212}" dt="2019-10-14T07:33:13.363" v="12545" actId="1076"/>
          <ac:spMkLst>
            <pc:docMk/>
            <pc:sldMk cId="1434595258" sldId="774"/>
            <ac:spMk id="18" creationId="{72724FD1-1382-D145-B1B6-6C1EFC4C7110}"/>
          </ac:spMkLst>
        </pc:spChg>
        <pc:picChg chg="mod">
          <ac:chgData name="Lipani, Aldo" userId="3d811883-7188-4056-86e4-ebeb30c53017" providerId="ADAL" clId="{3215D4EB-4E6F-1E44-BC52-19D9BFC4C212}" dt="2019-10-14T07:33:13.363" v="12545" actId="1076"/>
          <ac:picMkLst>
            <pc:docMk/>
            <pc:sldMk cId="1434595258" sldId="774"/>
            <ac:picMk id="17" creationId="{5BDDDEFB-CFB0-6742-AADD-1DD215E11B8D}"/>
          </ac:picMkLst>
        </pc:picChg>
      </pc:sldChg>
      <pc:sldChg chg="addSp delSp modSp">
        <pc:chgData name="Lipani, Aldo" userId="3d811883-7188-4056-86e4-ebeb30c53017" providerId="ADAL" clId="{3215D4EB-4E6F-1E44-BC52-19D9BFC4C212}" dt="2019-10-14T12:22:39.422" v="14550"/>
        <pc:sldMkLst>
          <pc:docMk/>
          <pc:sldMk cId="3198904571" sldId="776"/>
        </pc:sldMkLst>
        <pc:spChg chg="add mod">
          <ac:chgData name="Lipani, Aldo" userId="3d811883-7188-4056-86e4-ebeb30c53017" providerId="ADAL" clId="{3215D4EB-4E6F-1E44-BC52-19D9BFC4C212}" dt="2019-10-14T12:22:39.422" v="14550"/>
          <ac:spMkLst>
            <pc:docMk/>
            <pc:sldMk cId="3198904571" sldId="776"/>
            <ac:spMk id="2" creationId="{21CD2580-E952-244B-8CEB-2680B87854C4}"/>
          </ac:spMkLst>
        </pc:spChg>
        <pc:spChg chg="del">
          <ac:chgData name="Lipani, Aldo" userId="3d811883-7188-4056-86e4-ebeb30c53017" providerId="ADAL" clId="{3215D4EB-4E6F-1E44-BC52-19D9BFC4C212}" dt="2019-10-14T12:22:28.856" v="14549"/>
          <ac:spMkLst>
            <pc:docMk/>
            <pc:sldMk cId="3198904571" sldId="776"/>
            <ac:spMk id="4" creationId="{100D4CF5-A243-4A4E-9085-E690E37B672E}"/>
          </ac:spMkLst>
        </pc:spChg>
        <pc:spChg chg="mod">
          <ac:chgData name="Lipani, Aldo" userId="3d811883-7188-4056-86e4-ebeb30c53017" providerId="ADAL" clId="{3215D4EB-4E6F-1E44-BC52-19D9BFC4C212}" dt="2019-10-13T19:26:04.809" v="7479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modSp">
        <pc:chgData name="Lipani, Aldo" userId="3d811883-7188-4056-86e4-ebeb30c53017" providerId="ADAL" clId="{3215D4EB-4E6F-1E44-BC52-19D9BFC4C212}" dt="2019-10-14T12:24:15.940" v="14554"/>
        <pc:sldMkLst>
          <pc:docMk/>
          <pc:sldMk cId="2834985964" sldId="777"/>
        </pc:sldMkLst>
        <pc:spChg chg="add mod">
          <ac:chgData name="Lipani, Aldo" userId="3d811883-7188-4056-86e4-ebeb30c53017" providerId="ADAL" clId="{3215D4EB-4E6F-1E44-BC52-19D9BFC4C212}" dt="2019-10-14T12:24:15.940" v="14554"/>
          <ac:spMkLst>
            <pc:docMk/>
            <pc:sldMk cId="2834985964" sldId="777"/>
            <ac:spMk id="2" creationId="{13A0116D-44C0-154E-AA94-A60E8A0B2C19}"/>
          </ac:spMkLst>
        </pc:spChg>
        <pc:spChg chg="mod">
          <ac:chgData name="Lipani, Aldo" userId="3d811883-7188-4056-86e4-ebeb30c53017" providerId="ADAL" clId="{3215D4EB-4E6F-1E44-BC52-19D9BFC4C212}" dt="2019-10-13T23:32:48.679" v="8441" actId="20577"/>
          <ac:spMkLst>
            <pc:docMk/>
            <pc:sldMk cId="2834985964" sldId="777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49:23.908" v="10701" actId="2711"/>
          <ac:spMkLst>
            <pc:docMk/>
            <pc:sldMk cId="2834985964" sldId="777"/>
            <ac:spMk id="5" creationId="{27A890EF-B062-FC4B-BC88-D5BC2AD60DB7}"/>
          </ac:spMkLst>
        </pc:spChg>
      </pc:sldChg>
      <pc:sldChg chg="addSp modSp add ord">
        <pc:chgData name="Lipani, Aldo" userId="3d811883-7188-4056-86e4-ebeb30c53017" providerId="ADAL" clId="{3215D4EB-4E6F-1E44-BC52-19D9BFC4C212}" dt="2019-10-14T12:23:51.982" v="14553"/>
        <pc:sldMkLst>
          <pc:docMk/>
          <pc:sldMk cId="1804844862" sldId="778"/>
        </pc:sldMkLst>
        <pc:spChg chg="add mod">
          <ac:chgData name="Lipani, Aldo" userId="3d811883-7188-4056-86e4-ebeb30c53017" providerId="ADAL" clId="{3215D4EB-4E6F-1E44-BC52-19D9BFC4C212}" dt="2019-10-14T12:23:51.982" v="14553"/>
          <ac:spMkLst>
            <pc:docMk/>
            <pc:sldMk cId="1804844862" sldId="778"/>
            <ac:spMk id="2" creationId="{547E862C-7FC0-3940-8337-2FABD2AB1EDA}"/>
          </ac:spMkLst>
        </pc:spChg>
        <pc:spChg chg="mod">
          <ac:chgData name="Lipani, Aldo" userId="3d811883-7188-4056-86e4-ebeb30c53017" providerId="ADAL" clId="{3215D4EB-4E6F-1E44-BC52-19D9BFC4C212}" dt="2019-10-06T15:07:20.867" v="67" actId="20577"/>
          <ac:spMkLst>
            <pc:docMk/>
            <pc:sldMk cId="1804844862" sldId="778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35:13.222" v="9658" actId="20577"/>
          <ac:spMkLst>
            <pc:docMk/>
            <pc:sldMk cId="1804844862" sldId="778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35:18.878" v="9660" actId="1076"/>
          <ac:picMkLst>
            <pc:docMk/>
            <pc:sldMk cId="1804844862" sldId="778"/>
            <ac:picMk id="6" creationId="{A73C3E5D-948A-134F-AB02-235D5CA91EA1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5:09.064" v="14569" actId="20577"/>
        <pc:sldMkLst>
          <pc:docMk/>
          <pc:sldMk cId="2171363633" sldId="780"/>
        </pc:sldMkLst>
        <pc:spChg chg="add del mod">
          <ac:chgData name="Lipani, Aldo" userId="3d811883-7188-4056-86e4-ebeb30c53017" providerId="ADAL" clId="{3215D4EB-4E6F-1E44-BC52-19D9BFC4C212}" dt="2019-10-13T23:30:11.474" v="8403" actId="478"/>
          <ac:spMkLst>
            <pc:docMk/>
            <pc:sldMk cId="2171363633" sldId="780"/>
            <ac:spMk id="2" creationId="{413F63AA-1A93-CC45-B4BA-AA86BDBF2395}"/>
          </ac:spMkLst>
        </pc:spChg>
        <pc:spChg chg="add mod">
          <ac:chgData name="Lipani, Aldo" userId="3d811883-7188-4056-86e4-ebeb30c53017" providerId="ADAL" clId="{3215D4EB-4E6F-1E44-BC52-19D9BFC4C212}" dt="2019-10-14T12:24:47.104" v="14555"/>
          <ac:spMkLst>
            <pc:docMk/>
            <pc:sldMk cId="2171363633" sldId="780"/>
            <ac:spMk id="2" creationId="{4BBA2865-71A2-7E4D-AB60-23172C73E983}"/>
          </ac:spMkLst>
        </pc:spChg>
        <pc:spChg chg="mod">
          <ac:chgData name="Lipani, Aldo" userId="3d811883-7188-4056-86e4-ebeb30c53017" providerId="ADAL" clId="{3215D4EB-4E6F-1E44-BC52-19D9BFC4C212}" dt="2019-10-14T06:50:20.498" v="10743" actId="20577"/>
          <ac:spMkLst>
            <pc:docMk/>
            <pc:sldMk cId="2171363633" sldId="780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5:09.064" v="14569" actId="20577"/>
          <ac:spMkLst>
            <pc:docMk/>
            <pc:sldMk cId="2171363633" sldId="780"/>
            <ac:spMk id="5" creationId="{27A890EF-B062-FC4B-BC88-D5BC2AD60DB7}"/>
          </ac:spMkLst>
        </pc:spChg>
        <pc:spChg chg="add del mod">
          <ac:chgData name="Lipani, Aldo" userId="3d811883-7188-4056-86e4-ebeb30c53017" providerId="ADAL" clId="{3215D4EB-4E6F-1E44-BC52-19D9BFC4C212}" dt="2019-10-13T23:30:01.229" v="8401" actId="478"/>
          <ac:spMkLst>
            <pc:docMk/>
            <pc:sldMk cId="2171363633" sldId="780"/>
            <ac:spMk id="6" creationId="{6D508EA6-2525-CF4D-A758-0DA977EDCB04}"/>
          </ac:spMkLst>
        </pc:spChg>
        <pc:spChg chg="add del mod">
          <ac:chgData name="Lipani, Aldo" userId="3d811883-7188-4056-86e4-ebeb30c53017" providerId="ADAL" clId="{3215D4EB-4E6F-1E44-BC52-19D9BFC4C212}" dt="2019-10-13T23:29:59.250" v="8400" actId="478"/>
          <ac:spMkLst>
            <pc:docMk/>
            <pc:sldMk cId="2171363633" sldId="780"/>
            <ac:spMk id="10" creationId="{D6A18B23-03F7-FB47-9910-26BABE78EB11}"/>
          </ac:spMkLst>
        </pc:spChg>
        <pc:spChg chg="add del mod">
          <ac:chgData name="Lipani, Aldo" userId="3d811883-7188-4056-86e4-ebeb30c53017" providerId="ADAL" clId="{3215D4EB-4E6F-1E44-BC52-19D9BFC4C212}" dt="2019-10-13T23:30:13.935" v="8404" actId="478"/>
          <ac:spMkLst>
            <pc:docMk/>
            <pc:sldMk cId="2171363633" sldId="780"/>
            <ac:spMk id="12" creationId="{4AB06840-568B-5F4A-98F4-F28B54FD53D3}"/>
          </ac:spMkLst>
        </pc:spChg>
        <pc:spChg chg="add del mod">
          <ac:chgData name="Lipani, Aldo" userId="3d811883-7188-4056-86e4-ebeb30c53017" providerId="ADAL" clId="{3215D4EB-4E6F-1E44-BC52-19D9BFC4C212}" dt="2019-10-13T23:31:08.552" v="8424" actId="11529"/>
          <ac:spMkLst>
            <pc:docMk/>
            <pc:sldMk cId="2171363633" sldId="780"/>
            <ac:spMk id="15" creationId="{AD447370-BD13-DD4E-BD96-E88AA7C4BC63}"/>
          </ac:spMkLst>
        </pc:spChg>
        <pc:picChg chg="add del mod">
          <ac:chgData name="Lipani, Aldo" userId="3d811883-7188-4056-86e4-ebeb30c53017" providerId="ADAL" clId="{3215D4EB-4E6F-1E44-BC52-19D9BFC4C212}" dt="2019-10-13T23:32:05.763" v="8432" actId="478"/>
          <ac:picMkLst>
            <pc:docMk/>
            <pc:sldMk cId="2171363633" sldId="780"/>
            <ac:picMk id="3" creationId="{3C74EB2B-7859-C94D-8705-5F98EA8BD5AB}"/>
          </ac:picMkLst>
        </pc:picChg>
        <pc:picChg chg="add del mod">
          <ac:chgData name="Lipani, Aldo" userId="3d811883-7188-4056-86e4-ebeb30c53017" providerId="ADAL" clId="{3215D4EB-4E6F-1E44-BC52-19D9BFC4C212}" dt="2019-10-13T23:32:05.132" v="8431" actId="478"/>
          <ac:picMkLst>
            <pc:docMk/>
            <pc:sldMk cId="2171363633" sldId="780"/>
            <ac:picMk id="7" creationId="{14DD2813-D399-F542-A2E0-E581BECDCDB8}"/>
          </ac:picMkLst>
        </pc:picChg>
        <pc:picChg chg="add del mod">
          <ac:chgData name="Lipani, Aldo" userId="3d811883-7188-4056-86e4-ebeb30c53017" providerId="ADAL" clId="{3215D4EB-4E6F-1E44-BC52-19D9BFC4C212}" dt="2019-10-13T23:32:06.436" v="8433" actId="478"/>
          <ac:picMkLst>
            <pc:docMk/>
            <pc:sldMk cId="2171363633" sldId="780"/>
            <ac:picMk id="8" creationId="{FE35DD51-26EC-124B-A749-BDD7F05D6A43}"/>
          </ac:picMkLst>
        </pc:picChg>
        <pc:picChg chg="add del mod">
          <ac:chgData name="Lipani, Aldo" userId="3d811883-7188-4056-86e4-ebeb30c53017" providerId="ADAL" clId="{3215D4EB-4E6F-1E44-BC52-19D9BFC4C212}" dt="2019-10-13T23:32:04.516" v="8430" actId="478"/>
          <ac:picMkLst>
            <pc:docMk/>
            <pc:sldMk cId="2171363633" sldId="780"/>
            <ac:picMk id="9" creationId="{4A98AC6D-9C05-1644-98A4-7FEDFEBA1BE5}"/>
          </ac:picMkLst>
        </pc:picChg>
        <pc:picChg chg="add del mod">
          <ac:chgData name="Lipani, Aldo" userId="3d811883-7188-4056-86e4-ebeb30c53017" providerId="ADAL" clId="{3215D4EB-4E6F-1E44-BC52-19D9BFC4C212}" dt="2019-10-13T23:32:02.281" v="8428" actId="478"/>
          <ac:picMkLst>
            <pc:docMk/>
            <pc:sldMk cId="2171363633" sldId="780"/>
            <ac:picMk id="11" creationId="{D488319D-F92A-454E-B2A4-5289BED3ADE2}"/>
          </ac:picMkLst>
        </pc:picChg>
        <pc:picChg chg="add del">
          <ac:chgData name="Lipani, Aldo" userId="3d811883-7188-4056-86e4-ebeb30c53017" providerId="ADAL" clId="{3215D4EB-4E6F-1E44-BC52-19D9BFC4C212}" dt="2019-10-13T23:26:56.789" v="8395"/>
          <ac:picMkLst>
            <pc:docMk/>
            <pc:sldMk cId="2171363633" sldId="780"/>
            <ac:picMk id="13" creationId="{59349F12-1F80-8943-877D-282C6E096FE5}"/>
          </ac:picMkLst>
        </pc:picChg>
        <pc:picChg chg="add del mod">
          <ac:chgData name="Lipani, Aldo" userId="3d811883-7188-4056-86e4-ebeb30c53017" providerId="ADAL" clId="{3215D4EB-4E6F-1E44-BC52-19D9BFC4C212}" dt="2019-10-13T23:32:03.452" v="8429" actId="478"/>
          <ac:picMkLst>
            <pc:docMk/>
            <pc:sldMk cId="2171363633" sldId="780"/>
            <ac:picMk id="14" creationId="{F770F14B-DB70-9A4F-84FC-536D7D6D208A}"/>
          </ac:picMkLst>
        </pc:picChg>
        <pc:cxnChg chg="add del mod">
          <ac:chgData name="Lipani, Aldo" userId="3d811883-7188-4056-86e4-ebeb30c53017" providerId="ADAL" clId="{3215D4EB-4E6F-1E44-BC52-19D9BFC4C212}" dt="2019-10-13T23:31:29.746" v="8426" actId="478"/>
          <ac:cxnSpMkLst>
            <pc:docMk/>
            <pc:sldMk cId="2171363633" sldId="780"/>
            <ac:cxnSpMk id="17" creationId="{876FC8E6-A6C4-C44A-B5D1-277706023054}"/>
          </ac:cxnSpMkLst>
        </pc:cxnChg>
      </pc:sldChg>
      <pc:sldChg chg="addSp delSp modSp add ord modAnim">
        <pc:chgData name="Lipani, Aldo" userId="3d811883-7188-4056-86e4-ebeb30c53017" providerId="ADAL" clId="{3215D4EB-4E6F-1E44-BC52-19D9BFC4C212}" dt="2019-10-14T06:22:08.138" v="9169"/>
        <pc:sldMkLst>
          <pc:docMk/>
          <pc:sldMk cId="4072417600" sldId="781"/>
        </pc:sldMkLst>
        <pc:spChg chg="add mod">
          <ac:chgData name="Lipani, Aldo" userId="3d811883-7188-4056-86e4-ebeb30c53017" providerId="ADAL" clId="{3215D4EB-4E6F-1E44-BC52-19D9BFC4C212}" dt="2019-10-14T06:12:45.489" v="8884" actId="14100"/>
          <ac:spMkLst>
            <pc:docMk/>
            <pc:sldMk cId="4072417600" sldId="781"/>
            <ac:spMk id="3" creationId="{DFA54837-BFF6-CE4B-B090-8BC4B11728E3}"/>
          </ac:spMkLst>
        </pc:spChg>
        <pc:spChg chg="mod">
          <ac:chgData name="Lipani, Aldo" userId="3d811883-7188-4056-86e4-ebeb30c53017" providerId="ADAL" clId="{3215D4EB-4E6F-1E44-BC52-19D9BFC4C212}" dt="2019-10-06T15:11:55.255" v="872" actId="20577"/>
          <ac:spMkLst>
            <pc:docMk/>
            <pc:sldMk cId="4072417600" sldId="78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04:24.363" v="8757" actId="20577"/>
          <ac:spMkLst>
            <pc:docMk/>
            <pc:sldMk cId="4072417600" sldId="781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6:12:55.725" v="8887" actId="1076"/>
          <ac:spMkLst>
            <pc:docMk/>
            <pc:sldMk cId="4072417600" sldId="781"/>
            <ac:spMk id="6" creationId="{4DFA8764-2FE1-6F43-A0F2-90C8E415ACED}"/>
          </ac:spMkLst>
        </pc:spChg>
        <pc:spChg chg="add del mod">
          <ac:chgData name="Lipani, Aldo" userId="3d811883-7188-4056-86e4-ebeb30c53017" providerId="ADAL" clId="{3215D4EB-4E6F-1E44-BC52-19D9BFC4C212}" dt="2019-10-14T06:13:05.951" v="8889" actId="478"/>
          <ac:spMkLst>
            <pc:docMk/>
            <pc:sldMk cId="4072417600" sldId="781"/>
            <ac:spMk id="7" creationId="{BBD0ECCA-65D3-4144-9795-4EA45C3F9A01}"/>
          </ac:spMkLst>
        </pc:spChg>
        <pc:spChg chg="add mod">
          <ac:chgData name="Lipani, Aldo" userId="3d811883-7188-4056-86e4-ebeb30c53017" providerId="ADAL" clId="{3215D4EB-4E6F-1E44-BC52-19D9BFC4C212}" dt="2019-10-14T06:15:54.359" v="9056" actId="20577"/>
          <ac:spMkLst>
            <pc:docMk/>
            <pc:sldMk cId="4072417600" sldId="781"/>
            <ac:spMk id="13" creationId="{22296ED8-0DD2-1E45-AFB4-416AC05FC63A}"/>
          </ac:spMkLst>
        </pc:spChg>
        <pc:picChg chg="add del mod">
          <ac:chgData name="Lipani, Aldo" userId="3d811883-7188-4056-86e4-ebeb30c53017" providerId="ADAL" clId="{3215D4EB-4E6F-1E44-BC52-19D9BFC4C212}" dt="2019-10-14T06:10:57.714" v="8866" actId="478"/>
          <ac:picMkLst>
            <pc:docMk/>
            <pc:sldMk cId="4072417600" sldId="781"/>
            <ac:picMk id="2" creationId="{FE732FDF-488A-2E42-A734-273BE5871070}"/>
          </ac:picMkLst>
        </pc:picChg>
        <pc:picChg chg="add mod">
          <ac:chgData name="Lipani, Aldo" userId="3d811883-7188-4056-86e4-ebeb30c53017" providerId="ADAL" clId="{3215D4EB-4E6F-1E44-BC52-19D9BFC4C212}" dt="2019-10-14T06:16:15.548" v="9060" actId="1076"/>
          <ac:picMkLst>
            <pc:docMk/>
            <pc:sldMk cId="4072417600" sldId="781"/>
            <ac:picMk id="8" creationId="{4B5B1938-BC18-9843-94EF-FA6C8ED71F9D}"/>
          </ac:picMkLst>
        </pc:picChg>
        <pc:picChg chg="add mod">
          <ac:chgData name="Lipani, Aldo" userId="3d811883-7188-4056-86e4-ebeb30c53017" providerId="ADAL" clId="{3215D4EB-4E6F-1E44-BC52-19D9BFC4C212}" dt="2019-10-14T06:12:06.129" v="8873" actId="1038"/>
          <ac:picMkLst>
            <pc:docMk/>
            <pc:sldMk cId="4072417600" sldId="781"/>
            <ac:picMk id="9" creationId="{1F3A86B6-3E01-4449-9F9C-F76303346C6D}"/>
          </ac:picMkLst>
        </pc:picChg>
        <pc:cxnChg chg="add mod">
          <ac:chgData name="Lipani, Aldo" userId="3d811883-7188-4056-86e4-ebeb30c53017" providerId="ADAL" clId="{3215D4EB-4E6F-1E44-BC52-19D9BFC4C212}" dt="2019-10-14T06:16:02.985" v="9057" actId="208"/>
          <ac:cxnSpMkLst>
            <pc:docMk/>
            <pc:sldMk cId="4072417600" sldId="781"/>
            <ac:cxnSpMk id="11" creationId="{D6E43ED3-7FB2-824E-99EC-1442CDF3EDAF}"/>
          </ac:cxnSpMkLst>
        </pc:cxnChg>
      </pc:sldChg>
      <pc:sldChg chg="modSp add ord">
        <pc:chgData name="Lipani, Aldo" userId="3d811883-7188-4056-86e4-ebeb30c53017" providerId="ADAL" clId="{3215D4EB-4E6F-1E44-BC52-19D9BFC4C212}" dt="2019-10-12T12:40:12.953" v="943" actId="20577"/>
        <pc:sldMkLst>
          <pc:docMk/>
          <pc:sldMk cId="844796453" sldId="783"/>
        </pc:sldMkLst>
        <pc:spChg chg="mod">
          <ac:chgData name="Lipani, Aldo" userId="3d811883-7188-4056-86e4-ebeb30c53017" providerId="ADAL" clId="{3215D4EB-4E6F-1E44-BC52-19D9BFC4C212}" dt="2019-10-12T12:40:12.953" v="943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215D4EB-4E6F-1E44-BC52-19D9BFC4C212}" dt="2019-10-12T12:41:10.731" v="952" actId="20577"/>
        <pc:sldMkLst>
          <pc:docMk/>
          <pc:sldMk cId="4046377026" sldId="813"/>
        </pc:sldMkLst>
        <pc:spChg chg="mod">
          <ac:chgData name="Lipani, Aldo" userId="3d811883-7188-4056-86e4-ebeb30c53017" providerId="ADAL" clId="{3215D4EB-4E6F-1E44-BC52-19D9BFC4C212}" dt="2019-10-12T12:41:10.731" v="952" actId="20577"/>
          <ac:spMkLst>
            <pc:docMk/>
            <pc:sldMk cId="4046377026" sldId="813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3816615933" sldId="814"/>
        </pc:sldMkLst>
      </pc:sldChg>
      <pc:sldChg chg="modSp add">
        <pc:chgData name="Lipani, Aldo" userId="3d811883-7188-4056-86e4-ebeb30c53017" providerId="ADAL" clId="{3215D4EB-4E6F-1E44-BC52-19D9BFC4C212}" dt="2019-10-12T12:41:26.167" v="960" actId="20577"/>
        <pc:sldMkLst>
          <pc:docMk/>
          <pc:sldMk cId="3343193390" sldId="815"/>
        </pc:sldMkLst>
        <pc:spChg chg="mod">
          <ac:chgData name="Lipani, Aldo" userId="3d811883-7188-4056-86e4-ebeb30c53017" providerId="ADAL" clId="{3215D4EB-4E6F-1E44-BC52-19D9BFC4C212}" dt="2019-10-12T12:41:26.167" v="960" actId="20577"/>
          <ac:spMkLst>
            <pc:docMk/>
            <pc:sldMk cId="3343193390" sldId="815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276729484" sldId="816"/>
        </pc:sldMkLst>
      </pc:sldChg>
      <pc:sldChg chg="modSp add">
        <pc:chgData name="Lipani, Aldo" userId="3d811883-7188-4056-86e4-ebeb30c53017" providerId="ADAL" clId="{3215D4EB-4E6F-1E44-BC52-19D9BFC4C212}" dt="2019-10-14T11:53:09.500" v="14126" actId="20577"/>
        <pc:sldMkLst>
          <pc:docMk/>
          <pc:sldMk cId="958113742" sldId="817"/>
        </pc:sldMkLst>
        <pc:spChg chg="mod">
          <ac:chgData name="Lipani, Aldo" userId="3d811883-7188-4056-86e4-ebeb30c53017" providerId="ADAL" clId="{3215D4EB-4E6F-1E44-BC52-19D9BFC4C212}" dt="2019-10-13T17:00:55.889" v="1157" actId="20577"/>
          <ac:spMkLst>
            <pc:docMk/>
            <pc:sldMk cId="958113742" sldId="817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09.500" v="14126" actId="20577"/>
          <ac:spMkLst>
            <pc:docMk/>
            <pc:sldMk cId="958113742" sldId="817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4T11:53:42.604" v="14128" actId="20577"/>
        <pc:sldMkLst>
          <pc:docMk/>
          <pc:sldMk cId="3918311544" sldId="818"/>
        </pc:sldMkLst>
        <pc:spChg chg="mod">
          <ac:chgData name="Lipani, Aldo" userId="3d811883-7188-4056-86e4-ebeb30c53017" providerId="ADAL" clId="{3215D4EB-4E6F-1E44-BC52-19D9BFC4C212}" dt="2019-10-13T17:20:48.119" v="1899" actId="2711"/>
          <ac:spMkLst>
            <pc:docMk/>
            <pc:sldMk cId="3918311544" sldId="81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42.604" v="14128" actId="20577"/>
          <ac:spMkLst>
            <pc:docMk/>
            <pc:sldMk cId="3918311544" sldId="818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7:02.308" v="14352" actId="404"/>
        <pc:sldMkLst>
          <pc:docMk/>
          <pc:sldMk cId="2473890635" sldId="819"/>
        </pc:sldMkLst>
        <pc:spChg chg="mod">
          <ac:chgData name="Lipani, Aldo" userId="3d811883-7188-4056-86e4-ebeb30c53017" providerId="ADAL" clId="{3215D4EB-4E6F-1E44-BC52-19D9BFC4C212}" dt="2019-10-13T17:21:44.506" v="1900" actId="2711"/>
          <ac:spMkLst>
            <pc:docMk/>
            <pc:sldMk cId="2473890635" sldId="81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7:02.308" v="14352" actId="404"/>
          <ac:spMkLst>
            <pc:docMk/>
            <pc:sldMk cId="2473890635" sldId="819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4T11:56:45.731" v="14348"/>
          <ac:spMkLst>
            <pc:docMk/>
            <pc:sldMk cId="2473890635" sldId="819"/>
            <ac:spMk id="4" creationId="{DDFF9A41-DD56-B146-AEDD-D811230EA45E}"/>
          </ac:spMkLst>
        </pc:spChg>
      </pc:sldChg>
      <pc:sldChg chg="addSp modSp add">
        <pc:chgData name="Lipani, Aldo" userId="3d811883-7188-4056-86e4-ebeb30c53017" providerId="ADAL" clId="{3215D4EB-4E6F-1E44-BC52-19D9BFC4C212}" dt="2019-10-14T12:01:41.430" v="14445" actId="20577"/>
        <pc:sldMkLst>
          <pc:docMk/>
          <pc:sldMk cId="3296865420" sldId="820"/>
        </pc:sldMkLst>
        <pc:spChg chg="mod">
          <ac:chgData name="Lipani, Aldo" userId="3d811883-7188-4056-86e4-ebeb30c53017" providerId="ADAL" clId="{3215D4EB-4E6F-1E44-BC52-19D9BFC4C212}" dt="2019-10-13T18:24:55.650" v="3639" actId="20577"/>
          <ac:spMkLst>
            <pc:docMk/>
            <pc:sldMk cId="3296865420" sldId="820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1:41.430" v="14445" actId="20577"/>
          <ac:spMkLst>
            <pc:docMk/>
            <pc:sldMk cId="3296865420" sldId="820"/>
            <ac:spMk id="3" creationId="{37A9ED5E-FC51-FB47-8B07-24FE448646D0}"/>
          </ac:spMkLst>
        </pc:spChg>
        <pc:picChg chg="add mod">
          <ac:chgData name="Lipani, Aldo" userId="3d811883-7188-4056-86e4-ebeb30c53017" providerId="ADAL" clId="{3215D4EB-4E6F-1E44-BC52-19D9BFC4C212}" dt="2019-10-14T12:01:20.045" v="14432" actId="1076"/>
          <ac:picMkLst>
            <pc:docMk/>
            <pc:sldMk cId="3296865420" sldId="820"/>
            <ac:picMk id="4" creationId="{FBE00CA1-DA8E-5242-A9AE-993E2359CC39}"/>
          </ac:picMkLst>
        </pc:picChg>
      </pc:sldChg>
      <pc:sldChg chg="modSp add">
        <pc:chgData name="Lipani, Aldo" userId="3d811883-7188-4056-86e4-ebeb30c53017" providerId="ADAL" clId="{3215D4EB-4E6F-1E44-BC52-19D9BFC4C212}" dt="2019-10-14T11:59:01.940" v="14362" actId="404"/>
        <pc:sldMkLst>
          <pc:docMk/>
          <pc:sldMk cId="2253519714" sldId="821"/>
        </pc:sldMkLst>
        <pc:spChg chg="mod">
          <ac:chgData name="Lipani, Aldo" userId="3d811883-7188-4056-86e4-ebeb30c53017" providerId="ADAL" clId="{3215D4EB-4E6F-1E44-BC52-19D9BFC4C212}" dt="2019-10-13T17:07:33.582" v="1319" actId="20577"/>
          <ac:spMkLst>
            <pc:docMk/>
            <pc:sldMk cId="2253519714" sldId="821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01.940" v="14362" actId="404"/>
          <ac:spMkLst>
            <pc:docMk/>
            <pc:sldMk cId="2253519714" sldId="821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3T18:57:07.673" v="5691" actId="20577"/>
        <pc:sldMkLst>
          <pc:docMk/>
          <pc:sldMk cId="3291258919" sldId="822"/>
        </pc:sldMkLst>
        <pc:spChg chg="mod">
          <ac:chgData name="Lipani, Aldo" userId="3d811883-7188-4056-86e4-ebeb30c53017" providerId="ADAL" clId="{3215D4EB-4E6F-1E44-BC52-19D9BFC4C212}" dt="2019-10-13T17:26:07.210" v="2181" actId="2711"/>
          <ac:spMkLst>
            <pc:docMk/>
            <pc:sldMk cId="3291258919" sldId="822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07.673" v="5691" actId="20577"/>
          <ac:spMkLst>
            <pc:docMk/>
            <pc:sldMk cId="3291258919" sldId="822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9:49.168" v="14419" actId="2711"/>
        <pc:sldMkLst>
          <pc:docMk/>
          <pc:sldMk cId="3788932355" sldId="824"/>
        </pc:sldMkLst>
        <pc:spChg chg="mod">
          <ac:chgData name="Lipani, Aldo" userId="3d811883-7188-4056-86e4-ebeb30c53017" providerId="ADAL" clId="{3215D4EB-4E6F-1E44-BC52-19D9BFC4C212}" dt="2019-10-13T17:44:30.428" v="2849" actId="20577"/>
          <ac:spMkLst>
            <pc:docMk/>
            <pc:sldMk cId="3788932355" sldId="82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49.168" v="14419" actId="2711"/>
          <ac:spMkLst>
            <pc:docMk/>
            <pc:sldMk cId="3788932355" sldId="82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4" creationId="{52D97CCB-B0A1-214E-A839-E775CDD35719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6" creationId="{09C0BD55-245F-F74D-919A-73A5F89E8A9C}"/>
          </ac:spMkLst>
        </pc:spChg>
        <pc:spChg chg="mod">
          <ac:chgData name="Lipani, Aldo" userId="3d811883-7188-4056-86e4-ebeb30c53017" providerId="ADAL" clId="{3215D4EB-4E6F-1E44-BC52-19D9BFC4C212}" dt="2019-10-13T18:08:33.753" v="3415"/>
          <ac:spMkLst>
            <pc:docMk/>
            <pc:sldMk cId="3788932355" sldId="824"/>
            <ac:spMk id="8" creationId="{ED442991-CF42-D543-B7A8-21452C661DD9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9" creationId="{0C04A96F-F7E6-0942-B862-45B9662DEF06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10" creationId="{504CC65C-9E3A-C645-ADAB-FC64AFB6752F}"/>
          </ac:spMkLst>
        </pc:spChg>
        <pc:spChg chg="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11" creationId="{66ADA392-AD2B-9C4C-A77D-9F23FC581E74}"/>
          </ac:spMkLst>
        </pc:spChg>
        <pc:spChg chg="mod">
          <ac:chgData name="Lipani, Aldo" userId="3d811883-7188-4056-86e4-ebeb30c53017" providerId="ADAL" clId="{3215D4EB-4E6F-1E44-BC52-19D9BFC4C212}" dt="2019-10-13T18:10:27.869" v="3446" actId="207"/>
          <ac:spMkLst>
            <pc:docMk/>
            <pc:sldMk cId="3788932355" sldId="824"/>
            <ac:spMk id="23" creationId="{8A946B60-AF35-0A4A-A806-55E357F3D1E1}"/>
          </ac:spMkLst>
        </pc:spChg>
        <pc:spChg chg="mod">
          <ac:chgData name="Lipani, Aldo" userId="3d811883-7188-4056-86e4-ebeb30c53017" providerId="ADAL" clId="{3215D4EB-4E6F-1E44-BC52-19D9BFC4C212}" dt="2019-10-13T18:10:35.015" v="3447" actId="207"/>
          <ac:spMkLst>
            <pc:docMk/>
            <pc:sldMk cId="3788932355" sldId="824"/>
            <ac:spMk id="25" creationId="{CFAE72C0-BF82-2D44-9AE7-B09B3135DAB5}"/>
          </ac:spMkLst>
        </pc:spChg>
        <pc:spChg chg="add del mod">
          <ac:chgData name="Lipani, Aldo" userId="3d811883-7188-4056-86e4-ebeb30c53017" providerId="ADAL" clId="{3215D4EB-4E6F-1E44-BC52-19D9BFC4C212}" dt="2019-10-13T18:09:55.720" v="3441"/>
          <ac:spMkLst>
            <pc:docMk/>
            <pc:sldMk cId="3788932355" sldId="824"/>
            <ac:spMk id="28" creationId="{73A8330B-17B0-834A-94F9-DCFB4AC4A5E1}"/>
          </ac:spMkLst>
        </pc:spChg>
        <pc:spChg chg="add del mod">
          <ac:chgData name="Lipani, Aldo" userId="3d811883-7188-4056-86e4-ebeb30c53017" providerId="ADAL" clId="{3215D4EB-4E6F-1E44-BC52-19D9BFC4C212}" dt="2019-10-13T18:10:37.241" v="3449"/>
          <ac:spMkLst>
            <pc:docMk/>
            <pc:sldMk cId="3788932355" sldId="824"/>
            <ac:spMk id="29" creationId="{99A7AC9D-57C5-E648-AEF6-48A57741D4BA}"/>
          </ac:spMkLst>
        </pc:spChg>
        <pc:spChg chg="add del mod">
          <ac:chgData name="Lipani, Aldo" userId="3d811883-7188-4056-86e4-ebeb30c53017" providerId="ADAL" clId="{3215D4EB-4E6F-1E44-BC52-19D9BFC4C212}" dt="2019-10-13T18:10:41.834" v="3452"/>
          <ac:spMkLst>
            <pc:docMk/>
            <pc:sldMk cId="3788932355" sldId="824"/>
            <ac:spMk id="30" creationId="{C39E92CE-344A-5648-BD74-4BBAAE0DDF00}"/>
          </ac:spMkLst>
        </pc:spChg>
        <pc:grpChg chg="add del mod">
          <ac:chgData name="Lipani, Aldo" userId="3d811883-7188-4056-86e4-ebeb30c53017" providerId="ADAL" clId="{3215D4EB-4E6F-1E44-BC52-19D9BFC4C212}" dt="2019-10-13T18:09:53.488" v="3439" actId="478"/>
          <ac:grpSpMkLst>
            <pc:docMk/>
            <pc:sldMk cId="3788932355" sldId="824"/>
            <ac:grpSpMk id="5" creationId="{DAF2D524-48A5-FA45-92F3-B5823C3C17AF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2" creationId="{54D0D304-B172-7843-B455-49602176974E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6" creationId="{A0B83D79-35B8-D343-AE5A-13AAC562FFB7}"/>
          </ac:grpSpMkLst>
        </pc:grpChg>
        <pc:grpChg chg="add mod">
          <ac:chgData name="Lipani, Aldo" userId="3d811883-7188-4056-86e4-ebeb30c53017" providerId="ADAL" clId="{3215D4EB-4E6F-1E44-BC52-19D9BFC4C212}" dt="2019-10-13T18:09:43.193" v="3436" actId="1035"/>
          <ac:grpSpMkLst>
            <pc:docMk/>
            <pc:sldMk cId="3788932355" sldId="824"/>
            <ac:grpSpMk id="20" creationId="{6BD33A7E-0FC0-F040-B406-67C372468E59}"/>
          </ac:grpSpMkLst>
        </pc:grpChg>
        <pc:grpChg chg="add mod">
          <ac:chgData name="Lipani, Aldo" userId="3d811883-7188-4056-86e4-ebeb30c53017" providerId="ADAL" clId="{3215D4EB-4E6F-1E44-BC52-19D9BFC4C212}" dt="2019-10-13T18:09:40.545" v="3433" actId="1076"/>
          <ac:grpSpMkLst>
            <pc:docMk/>
            <pc:sldMk cId="3788932355" sldId="824"/>
            <ac:grpSpMk id="24" creationId="{43D2FC2F-9E1D-4146-83E6-5E52F8945E92}"/>
          </ac:grpSpMkLst>
        </pc:grpChg>
      </pc:sldChg>
      <pc:sldChg chg="modSp add">
        <pc:chgData name="Lipani, Aldo" userId="3d811883-7188-4056-86e4-ebeb30c53017" providerId="ADAL" clId="{3215D4EB-4E6F-1E44-BC52-19D9BFC4C212}" dt="2019-10-13T18:57:49.279" v="5699"/>
        <pc:sldMkLst>
          <pc:docMk/>
          <pc:sldMk cId="2992782309" sldId="826"/>
        </pc:sldMkLst>
        <pc:spChg chg="mod">
          <ac:chgData name="Lipani, Aldo" userId="3d811883-7188-4056-86e4-ebeb30c53017" providerId="ADAL" clId="{3215D4EB-4E6F-1E44-BC52-19D9BFC4C212}" dt="2019-10-13T18:34:01.823" v="4255" actId="20577"/>
          <ac:spMkLst>
            <pc:docMk/>
            <pc:sldMk cId="2992782309" sldId="826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49.279" v="5699"/>
          <ac:spMkLst>
            <pc:docMk/>
            <pc:sldMk cId="2992782309" sldId="826"/>
            <ac:spMk id="3" creationId="{37A9ED5E-FC51-FB47-8B07-24FE448646D0}"/>
          </ac:spMkLst>
        </pc:spChg>
      </pc:sldChg>
      <pc:sldChg chg="addSp delSp modSp add ord">
        <pc:chgData name="Lipani, Aldo" userId="3d811883-7188-4056-86e4-ebeb30c53017" providerId="ADAL" clId="{3215D4EB-4E6F-1E44-BC52-19D9BFC4C212}" dt="2019-10-13T18:55:53.205" v="5687" actId="20577"/>
        <pc:sldMkLst>
          <pc:docMk/>
          <pc:sldMk cId="1720520120" sldId="827"/>
        </pc:sldMkLst>
        <pc:spChg chg="mod">
          <ac:chgData name="Lipani, Aldo" userId="3d811883-7188-4056-86e4-ebeb30c53017" providerId="ADAL" clId="{3215D4EB-4E6F-1E44-BC52-19D9BFC4C212}" dt="2019-10-13T18:55:49.011" v="5685" actId="20577"/>
          <ac:spMkLst>
            <pc:docMk/>
            <pc:sldMk cId="1720520120" sldId="827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8:47:16.507" v="5123" actId="3680"/>
          <ac:spMkLst>
            <pc:docMk/>
            <pc:sldMk cId="1720520120" sldId="827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8:55:53.205" v="5687" actId="20577"/>
          <ac:spMkLst>
            <pc:docMk/>
            <pc:sldMk cId="1720520120" sldId="827"/>
            <ac:spMk id="5" creationId="{3EEAC503-617C-9543-B896-2974A4879D32}"/>
          </ac:spMkLst>
        </pc:spChg>
        <pc:graphicFrameChg chg="add mod modGraphic">
          <ac:chgData name="Lipani, Aldo" userId="3d811883-7188-4056-86e4-ebeb30c53017" providerId="ADAL" clId="{3215D4EB-4E6F-1E44-BC52-19D9BFC4C212}" dt="2019-10-13T18:55:26.898" v="5647" actId="113"/>
          <ac:graphicFrameMkLst>
            <pc:docMk/>
            <pc:sldMk cId="1720520120" sldId="827"/>
            <ac:graphicFrameMk id="4" creationId="{9A5998D4-B778-9B42-BA9A-E91E78EA045E}"/>
          </ac:graphicFrameMkLst>
        </pc:graphicFrameChg>
      </pc:sldChg>
      <pc:sldChg chg="modSp add modAnim">
        <pc:chgData name="Lipani, Aldo" userId="3d811883-7188-4056-86e4-ebeb30c53017" providerId="ADAL" clId="{3215D4EB-4E6F-1E44-BC52-19D9BFC4C212}" dt="2019-10-14T12:03:09.518" v="14463"/>
        <pc:sldMkLst>
          <pc:docMk/>
          <pc:sldMk cId="453754550" sldId="828"/>
        </pc:sldMkLst>
        <pc:spChg chg="mod">
          <ac:chgData name="Lipani, Aldo" userId="3d811883-7188-4056-86e4-ebeb30c53017" providerId="ADAL" clId="{3215D4EB-4E6F-1E44-BC52-19D9BFC4C212}" dt="2019-10-13T19:02:15.830" v="5950" actId="20577"/>
          <ac:spMkLst>
            <pc:docMk/>
            <pc:sldMk cId="453754550" sldId="82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2:58.484" v="14462" actId="20577"/>
          <ac:spMkLst>
            <pc:docMk/>
            <pc:sldMk cId="453754550" sldId="82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3215D4EB-4E6F-1E44-BC52-19D9BFC4C212}" dt="2019-10-14T08:19:22.511" v="12890"/>
        <pc:sldMkLst>
          <pc:docMk/>
          <pc:sldMk cId="1615511005" sldId="829"/>
        </pc:sldMkLst>
        <pc:spChg chg="mod">
          <ac:chgData name="Lipani, Aldo" userId="3d811883-7188-4056-86e4-ebeb30c53017" providerId="ADAL" clId="{3215D4EB-4E6F-1E44-BC52-19D9BFC4C212}" dt="2019-10-13T19:02:02.053" v="5935" actId="20577"/>
          <ac:spMkLst>
            <pc:docMk/>
            <pc:sldMk cId="1615511005" sldId="82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19:22.511" v="12890"/>
          <ac:spMkLst>
            <pc:docMk/>
            <pc:sldMk cId="1615511005" sldId="829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9:14:43.845" v="6805" actId="14100"/>
          <ac:spMkLst>
            <pc:docMk/>
            <pc:sldMk cId="1615511005" sldId="829"/>
            <ac:spMk id="4" creationId="{524C6D7E-7976-A740-A9CA-5C4475A2F116}"/>
          </ac:spMkLst>
        </pc:spChg>
      </pc:sldChg>
      <pc:sldChg chg="addSp delSp modSp add modAnim">
        <pc:chgData name="Lipani, Aldo" userId="3d811883-7188-4056-86e4-ebeb30c53017" providerId="ADAL" clId="{3215D4EB-4E6F-1E44-BC52-19D9BFC4C212}" dt="2019-10-13T19:25:14.183" v="7452" actId="20577"/>
        <pc:sldMkLst>
          <pc:docMk/>
          <pc:sldMk cId="701642721" sldId="830"/>
        </pc:sldMkLst>
        <pc:spChg chg="mod">
          <ac:chgData name="Lipani, Aldo" userId="3d811883-7188-4056-86e4-ebeb30c53017" providerId="ADAL" clId="{3215D4EB-4E6F-1E44-BC52-19D9BFC4C212}" dt="2019-10-13T19:25:14.183" v="7452" actId="20577"/>
          <ac:spMkLst>
            <pc:docMk/>
            <pc:sldMk cId="701642721" sldId="830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9:18:52.510" v="7143" actId="478"/>
          <ac:spMkLst>
            <pc:docMk/>
            <pc:sldMk cId="701642721" sldId="830"/>
            <ac:spMk id="5" creationId="{3EEAC503-617C-9543-B896-2974A4879D32}"/>
          </ac:spMkLst>
        </pc:spChg>
        <pc:spChg chg="add mod">
          <ac:chgData name="Lipani, Aldo" userId="3d811883-7188-4056-86e4-ebeb30c53017" providerId="ADAL" clId="{3215D4EB-4E6F-1E44-BC52-19D9BFC4C212}" dt="2019-10-13T19:25:01.849" v="7446" actId="20577"/>
          <ac:spMkLst>
            <pc:docMk/>
            <pc:sldMk cId="701642721" sldId="830"/>
            <ac:spMk id="6" creationId="{3D700AE2-7924-484D-8553-8E18D3CBD62A}"/>
          </ac:spMkLst>
        </pc:spChg>
        <pc:spChg chg="add del mod">
          <ac:chgData name="Lipani, Aldo" userId="3d811883-7188-4056-86e4-ebeb30c53017" providerId="ADAL" clId="{3215D4EB-4E6F-1E44-BC52-19D9BFC4C212}" dt="2019-10-13T19:23:31.063" v="7385" actId="478"/>
          <ac:spMkLst>
            <pc:docMk/>
            <pc:sldMk cId="701642721" sldId="830"/>
            <ac:spMk id="8" creationId="{78F70639-22EC-9F45-96BA-E55F543B0E54}"/>
          </ac:spMkLst>
        </pc:spChg>
        <pc:spChg chg="add mod">
          <ac:chgData name="Lipani, Aldo" userId="3d811883-7188-4056-86e4-ebeb30c53017" providerId="ADAL" clId="{3215D4EB-4E6F-1E44-BC52-19D9BFC4C212}" dt="2019-10-13T19:23:34.692" v="7388" actId="20577"/>
          <ac:spMkLst>
            <pc:docMk/>
            <pc:sldMk cId="701642721" sldId="830"/>
            <ac:spMk id="9" creationId="{934730F2-464D-8B4D-A39F-5369A96DCDED}"/>
          </ac:spMkLst>
        </pc:spChg>
        <pc:spChg chg="add mod">
          <ac:chgData name="Lipani, Aldo" userId="3d811883-7188-4056-86e4-ebeb30c53017" providerId="ADAL" clId="{3215D4EB-4E6F-1E44-BC52-19D9BFC4C212}" dt="2019-10-13T19:24:36.690" v="7441" actId="1038"/>
          <ac:spMkLst>
            <pc:docMk/>
            <pc:sldMk cId="701642721" sldId="830"/>
            <ac:spMk id="10" creationId="{E6EC325D-B349-5E45-A6AF-AB7FF4400646}"/>
          </ac:spMkLst>
        </pc:spChg>
        <pc:spChg chg="add mod">
          <ac:chgData name="Lipani, Aldo" userId="3d811883-7188-4056-86e4-ebeb30c53017" providerId="ADAL" clId="{3215D4EB-4E6F-1E44-BC52-19D9BFC4C212}" dt="2019-10-13T19:23:47.091" v="7407" actId="20577"/>
          <ac:spMkLst>
            <pc:docMk/>
            <pc:sldMk cId="701642721" sldId="830"/>
            <ac:spMk id="11" creationId="{87492D52-6400-9946-BEC8-0412B69247F8}"/>
          </ac:spMkLst>
        </pc:spChg>
        <pc:spChg chg="add mod">
          <ac:chgData name="Lipani, Aldo" userId="3d811883-7188-4056-86e4-ebeb30c53017" providerId="ADAL" clId="{3215D4EB-4E6F-1E44-BC52-19D9BFC4C212}" dt="2019-10-13T19:24:09.659" v="7435" actId="20577"/>
          <ac:spMkLst>
            <pc:docMk/>
            <pc:sldMk cId="701642721" sldId="830"/>
            <ac:spMk id="12" creationId="{1F38636F-CBA4-EE46-BF94-3BE1E143E7D7}"/>
          </ac:spMkLst>
        </pc:spChg>
        <pc:spChg chg="add mod">
          <ac:chgData name="Lipani, Aldo" userId="3d811883-7188-4056-86e4-ebeb30c53017" providerId="ADAL" clId="{3215D4EB-4E6F-1E44-BC52-19D9BFC4C212}" dt="2019-10-13T19:23:22.400" v="7382" actId="571"/>
          <ac:spMkLst>
            <pc:docMk/>
            <pc:sldMk cId="701642721" sldId="830"/>
            <ac:spMk id="13" creationId="{6BC83E66-8F0E-9D4C-97E4-9EB14019674D}"/>
          </ac:spMkLst>
        </pc:spChg>
        <pc:spChg chg="add mod">
          <ac:chgData name="Lipani, Aldo" userId="3d811883-7188-4056-86e4-ebeb30c53017" providerId="ADAL" clId="{3215D4EB-4E6F-1E44-BC52-19D9BFC4C212}" dt="2019-10-13T19:23:28.171" v="7384" actId="571"/>
          <ac:spMkLst>
            <pc:docMk/>
            <pc:sldMk cId="701642721" sldId="830"/>
            <ac:spMk id="14" creationId="{EDB056A6-A0D6-9548-B5A3-AB4F208C9DAF}"/>
          </ac:spMkLst>
        </pc:spChg>
        <pc:graphicFrameChg chg="del">
          <ac:chgData name="Lipani, Aldo" userId="3d811883-7188-4056-86e4-ebeb30c53017" providerId="ADAL" clId="{3215D4EB-4E6F-1E44-BC52-19D9BFC4C212}" dt="2019-10-13T19:16:11.809" v="6844" actId="478"/>
          <ac:graphicFrameMkLst>
            <pc:docMk/>
            <pc:sldMk cId="701642721" sldId="830"/>
            <ac:graphicFrameMk id="4" creationId="{9A5998D4-B778-9B42-BA9A-E91E78EA045E}"/>
          </ac:graphicFrameMkLst>
        </pc:graphicFrameChg>
      </pc:sldChg>
      <pc:sldChg chg="addSp delSp modSp add">
        <pc:chgData name="Lipani, Aldo" userId="3d811883-7188-4056-86e4-ebeb30c53017" providerId="ADAL" clId="{3215D4EB-4E6F-1E44-BC52-19D9BFC4C212}" dt="2019-10-14T12:06:08.577" v="14526" actId="20577"/>
        <pc:sldMkLst>
          <pc:docMk/>
          <pc:sldMk cId="1577603894" sldId="831"/>
        </pc:sldMkLst>
        <pc:spChg chg="mod">
          <ac:chgData name="Lipani, Aldo" userId="3d811883-7188-4056-86e4-ebeb30c53017" providerId="ADAL" clId="{3215D4EB-4E6F-1E44-BC52-19D9BFC4C212}" dt="2019-10-14T12:06:08.577" v="14526" actId="20577"/>
          <ac:spMkLst>
            <pc:docMk/>
            <pc:sldMk cId="1577603894" sldId="831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0:52.383" v="12721" actId="20577"/>
          <ac:spMkLst>
            <pc:docMk/>
            <pc:sldMk cId="1577603894" sldId="831"/>
            <ac:spMk id="9" creationId="{3AB3BC18-199B-C44F-B339-573547996898}"/>
          </ac:spMkLst>
        </pc:spChg>
        <pc:picChg chg="add del">
          <ac:chgData name="Lipani, Aldo" userId="3d811883-7188-4056-86e4-ebeb30c53017" providerId="ADAL" clId="{3215D4EB-4E6F-1E44-BC52-19D9BFC4C212}" dt="2019-10-14T12:05:40.840" v="14470"/>
          <ac:picMkLst>
            <pc:docMk/>
            <pc:sldMk cId="1577603894" sldId="831"/>
            <ac:picMk id="4" creationId="{08E46E01-EC15-2F43-8837-BDF5AA0A30E3}"/>
          </ac:picMkLst>
        </pc:picChg>
      </pc:sldChg>
      <pc:sldChg chg="modSp add del">
        <pc:chgData name="Lipani, Aldo" userId="3d811883-7188-4056-86e4-ebeb30c53017" providerId="ADAL" clId="{3215D4EB-4E6F-1E44-BC52-19D9BFC4C212}" dt="2019-10-20T13:01:28.865" v="14742" actId="2696"/>
        <pc:sldMkLst>
          <pc:docMk/>
          <pc:sldMk cId="766730129" sldId="832"/>
        </pc:sldMkLst>
        <pc:spChg chg="mod">
          <ac:chgData name="Lipani, Aldo" userId="3d811883-7188-4056-86e4-ebeb30c53017" providerId="ADAL" clId="{3215D4EB-4E6F-1E44-BC52-19D9BFC4C212}" dt="2019-10-14T12:07:40.255" v="14539" actId="20577"/>
          <ac:spMkLst>
            <pc:docMk/>
            <pc:sldMk cId="766730129" sldId="83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43:19.828" v="12667" actId="20577"/>
          <ac:spMkLst>
            <pc:docMk/>
            <pc:sldMk cId="766730129" sldId="832"/>
            <ac:spMk id="9" creationId="{3AB3BC18-199B-C44F-B339-573547996898}"/>
          </ac:spMkLst>
        </pc:spChg>
      </pc:sldChg>
      <pc:sldChg chg="delSp modSp add">
        <pc:chgData name="Lipani, Aldo" userId="3d811883-7188-4056-86e4-ebeb30c53017" providerId="ADAL" clId="{3215D4EB-4E6F-1E44-BC52-19D9BFC4C212}" dt="2019-10-14T08:00:37.159" v="12695" actId="20577"/>
        <pc:sldMkLst>
          <pc:docMk/>
          <pc:sldMk cId="21209935" sldId="833"/>
        </pc:sldMkLst>
        <pc:spChg chg="del">
          <ac:chgData name="Lipani, Aldo" userId="3d811883-7188-4056-86e4-ebeb30c53017" providerId="ADAL" clId="{3215D4EB-4E6F-1E44-BC52-19D9BFC4C212}" dt="2019-10-13T21:52:27.015" v="8246" actId="478"/>
          <ac:spMkLst>
            <pc:docMk/>
            <pc:sldMk cId="21209935" sldId="833"/>
            <ac:spMk id="4" creationId="{CBD56C10-7032-E544-ABEF-DD2F1FACA0F6}"/>
          </ac:spMkLst>
        </pc:spChg>
        <pc:spChg chg="mod">
          <ac:chgData name="Lipani, Aldo" userId="3d811883-7188-4056-86e4-ebeb30c53017" providerId="ADAL" clId="{3215D4EB-4E6F-1E44-BC52-19D9BFC4C212}" dt="2019-10-14T08:00:37.159" v="12695" actId="20577"/>
          <ac:spMkLst>
            <pc:docMk/>
            <pc:sldMk cId="21209935" sldId="833"/>
            <ac:spMk id="9" creationId="{3AB3BC18-199B-C44F-B339-573547996898}"/>
          </ac:spMkLst>
        </pc:spChg>
        <pc:cxnChg chg="del mod">
          <ac:chgData name="Lipani, Aldo" userId="3d811883-7188-4056-86e4-ebeb30c53017" providerId="ADAL" clId="{3215D4EB-4E6F-1E44-BC52-19D9BFC4C212}" dt="2019-10-13T21:52:29.380" v="8248" actId="478"/>
          <ac:cxnSpMkLst>
            <pc:docMk/>
            <pc:sldMk cId="21209935" sldId="833"/>
            <ac:cxnSpMk id="6" creationId="{693B5F52-9AF4-0C41-9459-6E56D373C89C}"/>
          </ac:cxnSpMkLst>
        </pc:cxnChg>
        <pc:cxnChg chg="del mod">
          <ac:chgData name="Lipani, Aldo" userId="3d811883-7188-4056-86e4-ebeb30c53017" providerId="ADAL" clId="{3215D4EB-4E6F-1E44-BC52-19D9BFC4C212}" dt="2019-10-13T21:52:28.332" v="8247" actId="478"/>
          <ac:cxnSpMkLst>
            <pc:docMk/>
            <pc:sldMk cId="21209935" sldId="833"/>
            <ac:cxnSpMk id="8" creationId="{71EB1624-D343-FA48-AF12-9B1774171A35}"/>
          </ac:cxnSpMkLst>
        </pc:cxnChg>
        <pc:cxnChg chg="del mod">
          <ac:chgData name="Lipani, Aldo" userId="3d811883-7188-4056-86e4-ebeb30c53017" providerId="ADAL" clId="{3215D4EB-4E6F-1E44-BC52-19D9BFC4C212}" dt="2019-10-13T21:52:31.061" v="8250" actId="478"/>
          <ac:cxnSpMkLst>
            <pc:docMk/>
            <pc:sldMk cId="21209935" sldId="833"/>
            <ac:cxnSpMk id="12" creationId="{478B2E26-F853-5348-ACAB-FA135E586D85}"/>
          </ac:cxnSpMkLst>
        </pc:cxnChg>
        <pc:cxnChg chg="del mod">
          <ac:chgData name="Lipani, Aldo" userId="3d811883-7188-4056-86e4-ebeb30c53017" providerId="ADAL" clId="{3215D4EB-4E6F-1E44-BC52-19D9BFC4C212}" dt="2019-10-13T21:52:30.414" v="8249" actId="478"/>
          <ac:cxnSpMkLst>
            <pc:docMk/>
            <pc:sldMk cId="21209935" sldId="833"/>
            <ac:cxnSpMk id="15" creationId="{68FF0D2C-B442-E24E-873A-B2457C505FBC}"/>
          </ac:cxnSpMkLst>
        </pc:cxnChg>
      </pc:sldChg>
      <pc:sldChg chg="addSp delSp modSp add">
        <pc:chgData name="Lipani, Aldo" userId="3d811883-7188-4056-86e4-ebeb30c53017" providerId="ADAL" clId="{3215D4EB-4E6F-1E44-BC52-19D9BFC4C212}" dt="2019-10-14T07:38:58.811" v="12605" actId="20577"/>
        <pc:sldMkLst>
          <pc:docMk/>
          <pc:sldMk cId="1149974533" sldId="835"/>
        </pc:sldMkLst>
        <pc:spChg chg="mod">
          <ac:chgData name="Lipani, Aldo" userId="3d811883-7188-4056-86e4-ebeb30c53017" providerId="ADAL" clId="{3215D4EB-4E6F-1E44-BC52-19D9BFC4C212}" dt="2019-10-13T21:54:36.643" v="8316" actId="20577"/>
          <ac:spMkLst>
            <pc:docMk/>
            <pc:sldMk cId="1149974533" sldId="835"/>
            <ac:spMk id="2" creationId="{D2D622CB-3AC4-A848-BE8D-B218E603F311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7" creationId="{8030D9C0-8BFE-CE45-BD80-0AFE789F33FF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8" creationId="{3D0012D7-48FE-B447-8B97-E005F5C21EF9}"/>
          </ac:spMkLst>
        </pc:spChg>
        <pc:spChg chg="mod">
          <ac:chgData name="Lipani, Aldo" userId="3d811883-7188-4056-86e4-ebeb30c53017" providerId="ADAL" clId="{3215D4EB-4E6F-1E44-BC52-19D9BFC4C212}" dt="2019-10-14T07:36:12.235" v="12587" actId="20577"/>
          <ac:spMkLst>
            <pc:docMk/>
            <pc:sldMk cId="1149974533" sldId="835"/>
            <ac:spMk id="9" creationId="{3AB3BC18-199B-C44F-B339-573547996898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0" creationId="{C0187235-FDDC-9640-A55A-B16994AC180E}"/>
          </ac:spMkLst>
        </pc:spChg>
        <pc:spChg chg="add mod">
          <ac:chgData name="Lipani, Aldo" userId="3d811883-7188-4056-86e4-ebeb30c53017" providerId="ADAL" clId="{3215D4EB-4E6F-1E44-BC52-19D9BFC4C212}" dt="2019-10-14T07:38:58.811" v="12605" actId="20577"/>
          <ac:spMkLst>
            <pc:docMk/>
            <pc:sldMk cId="1149974533" sldId="835"/>
            <ac:spMk id="11" creationId="{3ED82F19-3387-CA40-9827-136D124E30C7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2" creationId="{64B09C10-4FDF-5443-98AB-C77474012162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3" creationId="{397BA984-101C-D647-BBC3-83310FC1AA07}"/>
          </ac:spMkLst>
        </pc:spChg>
        <pc:cxnChg chg="add del mod">
          <ac:chgData name="Lipani, Aldo" userId="3d811883-7188-4056-86e4-ebeb30c53017" providerId="ADAL" clId="{3215D4EB-4E6F-1E44-BC52-19D9BFC4C212}" dt="2019-10-14T07:36:03.484" v="12586" actId="11529"/>
          <ac:cxnSpMkLst>
            <pc:docMk/>
            <pc:sldMk cId="1149974533" sldId="835"/>
            <ac:cxnSpMk id="5" creationId="{104E33C3-8CBF-0347-A99A-B800CDC0DFCB}"/>
          </ac:cxnSpMkLst>
        </pc:cxnChg>
      </pc:sldChg>
      <pc:sldChg chg="addSp delSp modSp add del">
        <pc:chgData name="Lipani, Aldo" userId="3d811883-7188-4056-86e4-ebeb30c53017" providerId="ADAL" clId="{3215D4EB-4E6F-1E44-BC52-19D9BFC4C212}" dt="2019-10-21T15:47:23.023" v="14745" actId="2696"/>
        <pc:sldMkLst>
          <pc:docMk/>
          <pc:sldMk cId="3397565825" sldId="836"/>
        </pc:sldMkLst>
        <pc:spChg chg="mod">
          <ac:chgData name="Lipani, Aldo" userId="3d811883-7188-4056-86e4-ebeb30c53017" providerId="ADAL" clId="{3215D4EB-4E6F-1E44-BC52-19D9BFC4C212}" dt="2019-10-14T08:01:07.468" v="12726" actId="20577"/>
          <ac:spMkLst>
            <pc:docMk/>
            <pc:sldMk cId="3397565825" sldId="836"/>
            <ac:spMk id="2" creationId="{D2D622CB-3AC4-A848-BE8D-B218E603F311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5" creationId="{FBE22F41-1D2C-A24E-82BC-116EA18AF0E0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6" creationId="{03AE8D83-9159-0143-8234-713E56CC4CE9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7" creationId="{7720F98B-4B45-334A-BEB6-B1822B02E164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8" creationId="{509F1E41-357D-A24A-9D36-9E3143113B32}"/>
          </ac:spMkLst>
        </pc:spChg>
        <pc:spChg chg="mod">
          <ac:chgData name="Lipani, Aldo" userId="3d811883-7188-4056-86e4-ebeb30c53017" providerId="ADAL" clId="{3215D4EB-4E6F-1E44-BC52-19D9BFC4C212}" dt="2019-10-13T21:54:20.529" v="8307"/>
          <ac:spMkLst>
            <pc:docMk/>
            <pc:sldMk cId="3397565825" sldId="836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0" creationId="{56FE519B-4B84-354F-8601-BB0734A6F8E2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1" creationId="{F4FE5A22-02DC-7641-AE7D-43A0E3E17E0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2" creationId="{BF3197DF-B806-F643-9D5E-A187DC1C371A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3" creationId="{2FB77481-1117-B044-99F6-C930BA2510B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4" creationId="{5ED3405E-3A61-4C42-9289-1599CC480212}"/>
          </ac:spMkLst>
        </pc:spChg>
        <pc:spChg chg="add del mod">
          <ac:chgData name="Lipani, Aldo" userId="3d811883-7188-4056-86e4-ebeb30c53017" providerId="ADAL" clId="{3215D4EB-4E6F-1E44-BC52-19D9BFC4C212}" dt="2019-10-14T07:39:55.014" v="12616" actId="478"/>
          <ac:spMkLst>
            <pc:docMk/>
            <pc:sldMk cId="3397565825" sldId="836"/>
            <ac:spMk id="15" creationId="{1DCAC17B-0A73-AF4C-98E0-8ECD902A6D29}"/>
          </ac:spMkLst>
        </pc:spChg>
        <pc:spChg chg="add del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6" creationId="{F83DE2D4-9213-D644-B761-8D93F59003A1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7" creationId="{204EA8B2-6A65-D64E-A7B6-D815EEF910E3}"/>
          </ac:spMkLst>
        </pc:spChg>
        <pc:spChg chg="add mod">
          <ac:chgData name="Lipani, Aldo" userId="3d811883-7188-4056-86e4-ebeb30c53017" providerId="ADAL" clId="{3215D4EB-4E6F-1E44-BC52-19D9BFC4C212}" dt="2019-10-14T07:41:44.298" v="12652" actId="1076"/>
          <ac:spMkLst>
            <pc:docMk/>
            <pc:sldMk cId="3397565825" sldId="836"/>
            <ac:spMk id="18" creationId="{F5B08148-4EC5-DD49-9BB6-0012CCA4A6F6}"/>
          </ac:spMkLst>
        </pc:spChg>
        <pc:spChg chg="add mod">
          <ac:chgData name="Lipani, Aldo" userId="3d811883-7188-4056-86e4-ebeb30c53017" providerId="ADAL" clId="{3215D4EB-4E6F-1E44-BC52-19D9BFC4C212}" dt="2019-10-14T07:42:01.713" v="12656" actId="1076"/>
          <ac:spMkLst>
            <pc:docMk/>
            <pc:sldMk cId="3397565825" sldId="836"/>
            <ac:spMk id="25" creationId="{35273FF3-71D5-084B-93A7-DECAF9BF0707}"/>
          </ac:spMkLst>
        </pc:spChg>
        <pc:spChg chg="add mod">
          <ac:chgData name="Lipani, Aldo" userId="3d811883-7188-4056-86e4-ebeb30c53017" providerId="ADAL" clId="{3215D4EB-4E6F-1E44-BC52-19D9BFC4C212}" dt="2019-10-14T07:42:13.324" v="12660" actId="1076"/>
          <ac:spMkLst>
            <pc:docMk/>
            <pc:sldMk cId="3397565825" sldId="836"/>
            <ac:spMk id="26" creationId="{104ACB7B-5419-6447-AA23-FC2BCB7AE418}"/>
          </ac:spMkLst>
        </pc:spChg>
        <pc:spChg chg="add mod">
          <ac:chgData name="Lipani, Aldo" userId="3d811883-7188-4056-86e4-ebeb30c53017" providerId="ADAL" clId="{3215D4EB-4E6F-1E44-BC52-19D9BFC4C212}" dt="2019-10-14T07:42:20.452" v="12665" actId="20577"/>
          <ac:spMkLst>
            <pc:docMk/>
            <pc:sldMk cId="3397565825" sldId="836"/>
            <ac:spMk id="27" creationId="{24076BFD-9CD6-C147-B5BA-2A82422CC4D0}"/>
          </ac:spMkLst>
        </pc:spChg>
        <pc:cxnChg chg="add mod">
          <ac:chgData name="Lipani, Aldo" userId="3d811883-7188-4056-86e4-ebeb30c53017" providerId="ADAL" clId="{3215D4EB-4E6F-1E44-BC52-19D9BFC4C212}" dt="2019-10-14T07:41:33.779" v="12647" actId="1076"/>
          <ac:cxnSpMkLst>
            <pc:docMk/>
            <pc:sldMk cId="3397565825" sldId="836"/>
            <ac:cxnSpMk id="19" creationId="{873A5123-746D-B14F-A5E7-FC20FDEB55C6}"/>
          </ac:cxnSpMkLst>
        </pc:cxnChg>
        <pc:cxnChg chg="add mod">
          <ac:chgData name="Lipani, Aldo" userId="3d811883-7188-4056-86e4-ebeb30c53017" providerId="ADAL" clId="{3215D4EB-4E6F-1E44-BC52-19D9BFC4C212}" dt="2019-10-14T07:41:44.298" v="12652" actId="1076"/>
          <ac:cxnSpMkLst>
            <pc:docMk/>
            <pc:sldMk cId="3397565825" sldId="836"/>
            <ac:cxnSpMk id="21" creationId="{BB17EE53-A0C7-9E42-ACE5-7C07025C73CC}"/>
          </ac:cxnSpMkLst>
        </pc:cxnChg>
      </pc:sldChg>
      <pc:sldChg chg="addSp modSp add ord">
        <pc:chgData name="Lipani, Aldo" userId="3d811883-7188-4056-86e4-ebeb30c53017" providerId="ADAL" clId="{3215D4EB-4E6F-1E44-BC52-19D9BFC4C212}" dt="2019-10-14T12:23:12.031" v="14551"/>
        <pc:sldMkLst>
          <pc:docMk/>
          <pc:sldMk cId="30126264" sldId="837"/>
        </pc:sldMkLst>
        <pc:spChg chg="add mod">
          <ac:chgData name="Lipani, Aldo" userId="3d811883-7188-4056-86e4-ebeb30c53017" providerId="ADAL" clId="{3215D4EB-4E6F-1E44-BC52-19D9BFC4C212}" dt="2019-10-14T12:23:12.031" v="14551"/>
          <ac:spMkLst>
            <pc:docMk/>
            <pc:sldMk cId="30126264" sldId="837"/>
            <ac:spMk id="2" creationId="{01DB9A8B-2A59-A348-AC8D-5175D9F7C8FD}"/>
          </ac:spMkLst>
        </pc:spChg>
        <pc:spChg chg="mod">
          <ac:chgData name="Lipani, Aldo" userId="3d811883-7188-4056-86e4-ebeb30c53017" providerId="ADAL" clId="{3215D4EB-4E6F-1E44-BC52-19D9BFC4C212}" dt="2019-10-14T12:08:21.940" v="14541" actId="20577"/>
          <ac:spMkLst>
            <pc:docMk/>
            <pc:sldMk cId="30126264" sldId="837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26:48.770" v="9297" actId="1076"/>
          <ac:picMkLst>
            <pc:docMk/>
            <pc:sldMk cId="30126264" sldId="837"/>
            <ac:picMk id="6" creationId="{0A694985-FE3C-A44B-91CD-773E42834401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09:29.049" v="11330"/>
        <pc:sldMkLst>
          <pc:docMk/>
          <pc:sldMk cId="4047653511" sldId="838"/>
        </pc:sldMkLst>
        <pc:spChg chg="add mod">
          <ac:chgData name="Lipani, Aldo" userId="3d811883-7188-4056-86e4-ebeb30c53017" providerId="ADAL" clId="{3215D4EB-4E6F-1E44-BC52-19D9BFC4C212}" dt="2019-10-14T07:09:00.744" v="11328" actId="1076"/>
          <ac:spMkLst>
            <pc:docMk/>
            <pc:sldMk cId="4047653511" sldId="838"/>
            <ac:spMk id="2" creationId="{8029F99B-3E7D-F046-B03D-F4957E5597F8}"/>
          </ac:spMkLst>
        </pc:spChg>
        <pc:spChg chg="mod">
          <ac:chgData name="Lipani, Aldo" userId="3d811883-7188-4056-86e4-ebeb30c53017" providerId="ADAL" clId="{3215D4EB-4E6F-1E44-BC52-19D9BFC4C212}" dt="2019-10-14T06:21:35.073" v="9161" actId="20577"/>
          <ac:spMkLst>
            <pc:docMk/>
            <pc:sldMk cId="4047653511" sldId="838"/>
            <ac:spMk id="4" creationId="{DC47D56F-E375-3142-A3D8-4657E2410F61}"/>
          </ac:spMkLst>
        </pc:spChg>
        <pc:spChg chg="add del mod">
          <ac:chgData name="Lipani, Aldo" userId="3d811883-7188-4056-86e4-ebeb30c53017" providerId="ADAL" clId="{3215D4EB-4E6F-1E44-BC52-19D9BFC4C212}" dt="2019-10-14T06:19:59.896" v="9126" actId="478"/>
          <ac:spMkLst>
            <pc:docMk/>
            <pc:sldMk cId="4047653511" sldId="838"/>
            <ac:spMk id="12" creationId="{C2544083-C80C-C44C-B538-63FB299D1CC0}"/>
          </ac:spMkLst>
        </pc:spChg>
        <pc:picChg chg="mod">
          <ac:chgData name="Lipani, Aldo" userId="3d811883-7188-4056-86e4-ebeb30c53017" providerId="ADAL" clId="{3215D4EB-4E6F-1E44-BC52-19D9BFC4C212}" dt="2019-10-14T07:08:56.567" v="11326" actId="1076"/>
          <ac:picMkLst>
            <pc:docMk/>
            <pc:sldMk cId="4047653511" sldId="838"/>
            <ac:picMk id="3" creationId="{3C74EB2B-7859-C94D-8705-5F98EA8BD5AB}"/>
          </ac:picMkLst>
        </pc:picChg>
        <pc:picChg chg="mod">
          <ac:chgData name="Lipani, Aldo" userId="3d811883-7188-4056-86e4-ebeb30c53017" providerId="ADAL" clId="{3215D4EB-4E6F-1E44-BC52-19D9BFC4C212}" dt="2019-10-14T07:08:54.903" v="11325" actId="1076"/>
          <ac:picMkLst>
            <pc:docMk/>
            <pc:sldMk cId="4047653511" sldId="838"/>
            <ac:picMk id="7" creationId="{14DD2813-D399-F542-A2E0-E581BECDCDB8}"/>
          </ac:picMkLst>
        </pc:picChg>
        <pc:picChg chg="mod">
          <ac:chgData name="Lipani, Aldo" userId="3d811883-7188-4056-86e4-ebeb30c53017" providerId="ADAL" clId="{3215D4EB-4E6F-1E44-BC52-19D9BFC4C212}" dt="2019-10-14T07:08:57.909" v="11327" actId="1076"/>
          <ac:picMkLst>
            <pc:docMk/>
            <pc:sldMk cId="4047653511" sldId="838"/>
            <ac:picMk id="8" creationId="{FE35DD51-26EC-124B-A749-BDD7F05D6A43}"/>
          </ac:picMkLst>
        </pc:picChg>
        <pc:picChg chg="mod">
          <ac:chgData name="Lipani, Aldo" userId="3d811883-7188-4056-86e4-ebeb30c53017" providerId="ADAL" clId="{3215D4EB-4E6F-1E44-BC52-19D9BFC4C212}" dt="2019-10-14T07:08:53.746" v="11324" actId="1076"/>
          <ac:picMkLst>
            <pc:docMk/>
            <pc:sldMk cId="4047653511" sldId="838"/>
            <ac:picMk id="9" creationId="{4A98AC6D-9C05-1644-98A4-7FEDFEBA1BE5}"/>
          </ac:picMkLst>
        </pc:picChg>
        <pc:picChg chg="mod">
          <ac:chgData name="Lipani, Aldo" userId="3d811883-7188-4056-86e4-ebeb30c53017" providerId="ADAL" clId="{3215D4EB-4E6F-1E44-BC52-19D9BFC4C212}" dt="2019-10-14T07:08:52.329" v="11323" actId="1076"/>
          <ac:picMkLst>
            <pc:docMk/>
            <pc:sldMk cId="4047653511" sldId="838"/>
            <ac:picMk id="11" creationId="{D488319D-F92A-454E-B2A4-5289BED3ADE2}"/>
          </ac:picMkLst>
        </pc:picChg>
        <pc:picChg chg="mod">
          <ac:chgData name="Lipani, Aldo" userId="3d811883-7188-4056-86e4-ebeb30c53017" providerId="ADAL" clId="{3215D4EB-4E6F-1E44-BC52-19D9BFC4C212}" dt="2019-10-14T07:09:02.780" v="11329" actId="1076"/>
          <ac:picMkLst>
            <pc:docMk/>
            <pc:sldMk cId="4047653511" sldId="838"/>
            <ac:picMk id="14" creationId="{F770F14B-DB70-9A4F-84FC-536D7D6D208A}"/>
          </ac:picMkLst>
        </pc:picChg>
      </pc:sldChg>
      <pc:sldChg chg="addSp delSp modSp add ord">
        <pc:chgData name="Lipani, Aldo" userId="3d811883-7188-4056-86e4-ebeb30c53017" providerId="ADAL" clId="{3215D4EB-4E6F-1E44-BC52-19D9BFC4C212}" dt="2019-10-14T06:22:08.138" v="9169"/>
        <pc:sldMkLst>
          <pc:docMk/>
          <pc:sldMk cId="794661840" sldId="840"/>
        </pc:sldMkLst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3" creationId="{DFA54837-BFF6-CE4B-B090-8BC4B11728E3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6" creationId="{4DFA8764-2FE1-6F43-A0F2-90C8E415ACED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7" creationId="{BBD0ECCA-65D3-4144-9795-4EA45C3F9A01}"/>
          </ac:spMkLst>
        </pc:spChg>
        <pc:spChg chg="add">
          <ac:chgData name="Lipani, Aldo" userId="3d811883-7188-4056-86e4-ebeb30c53017" providerId="ADAL" clId="{3215D4EB-4E6F-1E44-BC52-19D9BFC4C212}" dt="2019-10-14T06:16:55.046" v="9069"/>
          <ac:spMkLst>
            <pc:docMk/>
            <pc:sldMk cId="794661840" sldId="840"/>
            <ac:spMk id="11" creationId="{AD4E3FB2-9147-CA40-AB10-4902D8BDA9AC}"/>
          </ac:spMkLst>
        </pc:spChg>
        <pc:spChg chg="add mod">
          <ac:chgData name="Lipani, Aldo" userId="3d811883-7188-4056-86e4-ebeb30c53017" providerId="ADAL" clId="{3215D4EB-4E6F-1E44-BC52-19D9BFC4C212}" dt="2019-10-14T06:17:01.199" v="9089" actId="20577"/>
          <ac:spMkLst>
            <pc:docMk/>
            <pc:sldMk cId="794661840" sldId="840"/>
            <ac:spMk id="12" creationId="{2ED262E3-9C03-F749-B3F5-6EA80D07813A}"/>
          </ac:spMkLst>
        </pc:spChg>
        <pc:spChg chg="add del">
          <ac:chgData name="Lipani, Aldo" userId="3d811883-7188-4056-86e4-ebeb30c53017" providerId="ADAL" clId="{3215D4EB-4E6F-1E44-BC52-19D9BFC4C212}" dt="2019-10-14T06:17:04.665" v="9090" actId="478"/>
          <ac:spMkLst>
            <pc:docMk/>
            <pc:sldMk cId="794661840" sldId="840"/>
            <ac:spMk id="13" creationId="{5CF46FAE-099F-2040-B95C-C7CCB97BA7AB}"/>
          </ac:spMkLst>
        </pc:spChg>
        <pc:picChg chg="add del mod">
          <ac:chgData name="Lipani, Aldo" userId="3d811883-7188-4056-86e4-ebeb30c53017" providerId="ADAL" clId="{3215D4EB-4E6F-1E44-BC52-19D9BFC4C212}" dt="2019-10-14T06:16:38.665" v="9066" actId="478"/>
          <ac:picMkLst>
            <pc:docMk/>
            <pc:sldMk cId="794661840" sldId="840"/>
            <ac:picMk id="2" creationId="{9311250E-F713-4545-930C-BEF2260B7DF0}"/>
          </ac:picMkLst>
        </pc:picChg>
        <pc:picChg chg="del">
          <ac:chgData name="Lipani, Aldo" userId="3d811883-7188-4056-86e4-ebeb30c53017" providerId="ADAL" clId="{3215D4EB-4E6F-1E44-BC52-19D9BFC4C212}" dt="2019-10-14T06:12:22.420" v="8880" actId="478"/>
          <ac:picMkLst>
            <pc:docMk/>
            <pc:sldMk cId="794661840" sldId="840"/>
            <ac:picMk id="8" creationId="{4B5B1938-BC18-9843-94EF-FA6C8ED71F9D}"/>
          </ac:picMkLst>
        </pc:picChg>
        <pc:picChg chg="del">
          <ac:chgData name="Lipani, Aldo" userId="3d811883-7188-4056-86e4-ebeb30c53017" providerId="ADAL" clId="{3215D4EB-4E6F-1E44-BC52-19D9BFC4C212}" dt="2019-10-14T06:12:10.600" v="8875" actId="478"/>
          <ac:picMkLst>
            <pc:docMk/>
            <pc:sldMk cId="794661840" sldId="840"/>
            <ac:picMk id="9" creationId="{1F3A86B6-3E01-4449-9F9C-F76303346C6D}"/>
          </ac:picMkLst>
        </pc:picChg>
        <pc:picChg chg="add del mod">
          <ac:chgData name="Lipani, Aldo" userId="3d811883-7188-4056-86e4-ebeb30c53017" providerId="ADAL" clId="{3215D4EB-4E6F-1E44-BC52-19D9BFC4C212}" dt="2019-10-14T06:16:39.824" v="9067" actId="478"/>
          <ac:picMkLst>
            <pc:docMk/>
            <pc:sldMk cId="794661840" sldId="840"/>
            <ac:picMk id="10" creationId="{4780E949-8CBD-414A-9D4D-BBE4795D1ED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6:22.070" v="14581" actId="20577"/>
        <pc:sldMkLst>
          <pc:docMk/>
          <pc:sldMk cId="3824482084" sldId="841"/>
        </pc:sldMkLst>
        <pc:spChg chg="mod">
          <ac:chgData name="Lipani, Aldo" userId="3d811883-7188-4056-86e4-ebeb30c53017" providerId="ADAL" clId="{3215D4EB-4E6F-1E44-BC52-19D9BFC4C212}" dt="2019-10-14T07:04:33.896" v="11233" actId="20577"/>
          <ac:spMkLst>
            <pc:docMk/>
            <pc:sldMk cId="3824482084" sldId="84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6:22.070" v="14581" actId="20577"/>
          <ac:spMkLst>
            <pc:docMk/>
            <pc:sldMk cId="3824482084" sldId="841"/>
            <ac:spMk id="5" creationId="{27A890EF-B062-FC4B-BC88-D5BC2AD60DB7}"/>
          </ac:spMkLst>
        </pc:spChg>
        <pc:spChg chg="del">
          <ac:chgData name="Lipani, Aldo" userId="3d811883-7188-4056-86e4-ebeb30c53017" providerId="ADAL" clId="{3215D4EB-4E6F-1E44-BC52-19D9BFC4C212}" dt="2019-10-14T06:17:18.943" v="9094" actId="478"/>
          <ac:spMkLst>
            <pc:docMk/>
            <pc:sldMk cId="3824482084" sldId="841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17:20.338" v="9095" actId="478"/>
          <ac:spMkLst>
            <pc:docMk/>
            <pc:sldMk cId="3824482084" sldId="841"/>
            <ac:spMk id="12" creationId="{2ED262E3-9C03-F749-B3F5-6EA80D07813A}"/>
          </ac:spMkLst>
        </pc:spChg>
        <pc:picChg chg="del">
          <ac:chgData name="Lipani, Aldo" userId="3d811883-7188-4056-86e4-ebeb30c53017" providerId="ADAL" clId="{3215D4EB-4E6F-1E44-BC52-19D9BFC4C212}" dt="2019-10-14T06:17:16.380" v="9093" actId="478"/>
          <ac:picMkLst>
            <pc:docMk/>
            <pc:sldMk cId="3824482084" sldId="841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7:08:02.307" v="11321" actId="1076"/>
          <ac:picMkLst>
            <pc:docMk/>
            <pc:sldMk cId="3824482084" sldId="841"/>
            <ac:picMk id="7" creationId="{4B09AF50-7DA1-2045-A122-059DDCC04D64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12:57.583" v="11401" actId="1076"/>
        <pc:sldMkLst>
          <pc:docMk/>
          <pc:sldMk cId="3189192986" sldId="842"/>
        </pc:sldMkLst>
        <pc:spChg chg="mod">
          <ac:chgData name="Lipani, Aldo" userId="3d811883-7188-4056-86e4-ebeb30c53017" providerId="ADAL" clId="{3215D4EB-4E6F-1E44-BC52-19D9BFC4C212}" dt="2019-10-14T07:10:11.335" v="11331" actId="2711"/>
          <ac:spMkLst>
            <pc:docMk/>
            <pc:sldMk cId="3189192986" sldId="842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7:11:16.272" v="11341" actId="164"/>
          <ac:spMkLst>
            <pc:docMk/>
            <pc:sldMk cId="3189192986" sldId="842"/>
            <ac:spMk id="7" creationId="{C989AA72-D7F6-424D-8EBE-3CAA7B4BD097}"/>
          </ac:spMkLst>
        </pc:spChg>
        <pc:spChg chg="del">
          <ac:chgData name="Lipani, Aldo" userId="3d811883-7188-4056-86e4-ebeb30c53017" providerId="ADAL" clId="{3215D4EB-4E6F-1E44-BC52-19D9BFC4C212}" dt="2019-10-14T06:22:20.616" v="9172" actId="478"/>
          <ac:spMkLst>
            <pc:docMk/>
            <pc:sldMk cId="3189192986" sldId="842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22:22.668" v="9173" actId="478"/>
          <ac:spMkLst>
            <pc:docMk/>
            <pc:sldMk cId="3189192986" sldId="842"/>
            <ac:spMk id="12" creationId="{2ED262E3-9C03-F749-B3F5-6EA80D07813A}"/>
          </ac:spMkLst>
        </pc:spChg>
        <pc:spChg chg="mod">
          <ac:chgData name="Lipani, Aldo" userId="3d811883-7188-4056-86e4-ebeb30c53017" providerId="ADAL" clId="{3215D4EB-4E6F-1E44-BC52-19D9BFC4C212}" dt="2019-10-14T07:11:38.433" v="11357" actId="20577"/>
          <ac:spMkLst>
            <pc:docMk/>
            <pc:sldMk cId="3189192986" sldId="842"/>
            <ac:spMk id="16" creationId="{FF650C31-BF8B-BF4D-9B6A-3E05B7FD644E}"/>
          </ac:spMkLst>
        </pc:spChg>
        <pc:spChg chg="mod">
          <ac:chgData name="Lipani, Aldo" userId="3d811883-7188-4056-86e4-ebeb30c53017" providerId="ADAL" clId="{3215D4EB-4E6F-1E44-BC52-19D9BFC4C212}" dt="2019-10-14T07:11:55.895" v="11380" actId="20577"/>
          <ac:spMkLst>
            <pc:docMk/>
            <pc:sldMk cId="3189192986" sldId="842"/>
            <ac:spMk id="21" creationId="{C187AD4E-F15D-A046-81D3-11CAF8E83C00}"/>
          </ac:spMkLst>
        </pc:spChg>
        <pc:spChg chg="mod">
          <ac:chgData name="Lipani, Aldo" userId="3d811883-7188-4056-86e4-ebeb30c53017" providerId="ADAL" clId="{3215D4EB-4E6F-1E44-BC52-19D9BFC4C212}" dt="2019-10-14T07:12:52.763" v="11400" actId="20577"/>
          <ac:spMkLst>
            <pc:docMk/>
            <pc:sldMk cId="3189192986" sldId="842"/>
            <ac:spMk id="24" creationId="{9AEA02EC-D135-B04E-B327-3BCDDA508B37}"/>
          </ac:spMkLst>
        </pc:spChg>
        <pc:grpChg chg="add mod">
          <ac:chgData name="Lipani, Aldo" userId="3d811883-7188-4056-86e4-ebeb30c53017" providerId="ADAL" clId="{3215D4EB-4E6F-1E44-BC52-19D9BFC4C212}" dt="2019-10-14T07:11:16.272" v="11341" actId="164"/>
          <ac:grpSpMkLst>
            <pc:docMk/>
            <pc:sldMk cId="3189192986" sldId="842"/>
            <ac:grpSpMk id="14" creationId="{7E0FB1CE-D031-7845-9A1C-41A6319B0360}"/>
          </ac:grpSpMkLst>
        </pc:grpChg>
        <pc:grpChg chg="add mod">
          <ac:chgData name="Lipani, Aldo" userId="3d811883-7188-4056-86e4-ebeb30c53017" providerId="ADAL" clId="{3215D4EB-4E6F-1E44-BC52-19D9BFC4C212}" dt="2019-10-14T07:11:25.902" v="11344" actId="1076"/>
          <ac:grpSpMkLst>
            <pc:docMk/>
            <pc:sldMk cId="3189192986" sldId="842"/>
            <ac:grpSpMk id="15" creationId="{6996E8CA-3494-6E49-BDB4-5FCBD5D2B22C}"/>
          </ac:grpSpMkLst>
        </pc:grpChg>
        <pc:grpChg chg="add mod">
          <ac:chgData name="Lipani, Aldo" userId="3d811883-7188-4056-86e4-ebeb30c53017" providerId="ADAL" clId="{3215D4EB-4E6F-1E44-BC52-19D9BFC4C212}" dt="2019-10-14T07:11:49.025" v="11359" actId="1076"/>
          <ac:grpSpMkLst>
            <pc:docMk/>
            <pc:sldMk cId="3189192986" sldId="842"/>
            <ac:grpSpMk id="20" creationId="{1F563099-8B41-E249-A1B0-DB6AA2D93502}"/>
          </ac:grpSpMkLst>
        </pc:grpChg>
        <pc:grpChg chg="add mod">
          <ac:chgData name="Lipani, Aldo" userId="3d811883-7188-4056-86e4-ebeb30c53017" providerId="ADAL" clId="{3215D4EB-4E6F-1E44-BC52-19D9BFC4C212}" dt="2019-10-14T07:12:57.583" v="11401" actId="1076"/>
          <ac:grpSpMkLst>
            <pc:docMk/>
            <pc:sldMk cId="3189192986" sldId="842"/>
            <ac:grpSpMk id="23" creationId="{216396F6-9540-5F4D-8235-7210D4372D2B}"/>
          </ac:grpSpMkLst>
        </pc:grpChg>
        <pc:picChg chg="del">
          <ac:chgData name="Lipani, Aldo" userId="3d811883-7188-4056-86e4-ebeb30c53017" providerId="ADAL" clId="{3215D4EB-4E6F-1E44-BC52-19D9BFC4C212}" dt="2019-10-14T06:22:24.018" v="9174" actId="478"/>
          <ac:picMkLst>
            <pc:docMk/>
            <pc:sldMk cId="3189192986" sldId="842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3" creationId="{805EA1B5-E627-7343-918E-8EC6CF92138B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6" creationId="{54760DD9-501D-1645-A39C-3DC8829161F0}"/>
          </ac:picMkLst>
        </pc:picChg>
        <pc:cxnChg chg="add mod">
          <ac:chgData name="Lipani, Aldo" userId="3d811883-7188-4056-86e4-ebeb30c53017" providerId="ADAL" clId="{3215D4EB-4E6F-1E44-BC52-19D9BFC4C212}" dt="2019-10-14T07:11:16.272" v="11341" actId="164"/>
          <ac:cxnSpMkLst>
            <pc:docMk/>
            <pc:sldMk cId="3189192986" sldId="842"/>
            <ac:cxnSpMk id="9" creationId="{F99969CA-2EF3-864B-8B07-DB2F001A0ABA}"/>
          </ac:cxnSpMkLst>
        </pc:cxnChg>
        <pc:cxnChg chg="mod">
          <ac:chgData name="Lipani, Aldo" userId="3d811883-7188-4056-86e4-ebeb30c53017" providerId="ADAL" clId="{3215D4EB-4E6F-1E44-BC52-19D9BFC4C212}" dt="2019-10-14T07:11:34.345" v="11346" actId="14100"/>
          <ac:cxnSpMkLst>
            <pc:docMk/>
            <pc:sldMk cId="3189192986" sldId="842"/>
            <ac:cxnSpMk id="17" creationId="{45C1E903-6044-C64D-A20B-B47D36BF7E84}"/>
          </ac:cxnSpMkLst>
        </pc:cxnChg>
        <pc:cxnChg chg="mod">
          <ac:chgData name="Lipani, Aldo" userId="3d811883-7188-4056-86e4-ebeb30c53017" providerId="ADAL" clId="{3215D4EB-4E6F-1E44-BC52-19D9BFC4C212}" dt="2019-10-14T07:12:44.263" v="11386" actId="14100"/>
          <ac:cxnSpMkLst>
            <pc:docMk/>
            <pc:sldMk cId="3189192986" sldId="842"/>
            <ac:cxnSpMk id="25" creationId="{764D53A1-296E-5A49-9501-CB38665829F9}"/>
          </ac:cxnSpMkLst>
        </pc:cxnChg>
      </pc:sldChg>
      <pc:sldChg chg="addSp modSp add">
        <pc:chgData name="Lipani, Aldo" userId="3d811883-7188-4056-86e4-ebeb30c53017" providerId="ADAL" clId="{3215D4EB-4E6F-1E44-BC52-19D9BFC4C212}" dt="2019-10-14T12:23:41.936" v="14552"/>
        <pc:sldMkLst>
          <pc:docMk/>
          <pc:sldMk cId="3671696387" sldId="843"/>
        </pc:sldMkLst>
        <pc:spChg chg="add mod">
          <ac:chgData name="Lipani, Aldo" userId="3d811883-7188-4056-86e4-ebeb30c53017" providerId="ADAL" clId="{3215D4EB-4E6F-1E44-BC52-19D9BFC4C212}" dt="2019-10-14T12:23:41.936" v="14552"/>
          <ac:spMkLst>
            <pc:docMk/>
            <pc:sldMk cId="3671696387" sldId="843"/>
            <ac:spMk id="2" creationId="{80541623-D444-2E47-9ABE-AF85B145B211}"/>
          </ac:spMkLst>
        </pc:spChg>
        <pc:spChg chg="mod">
          <ac:chgData name="Lipani, Aldo" userId="3d811883-7188-4056-86e4-ebeb30c53017" providerId="ADAL" clId="{3215D4EB-4E6F-1E44-BC52-19D9BFC4C212}" dt="2019-10-14T06:27:18.114" v="9306" actId="20577"/>
          <ac:spMkLst>
            <pc:docMk/>
            <pc:sldMk cId="3671696387" sldId="843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09:59.329" v="14548" actId="20577"/>
          <ac:spMkLst>
            <pc:docMk/>
            <pc:sldMk cId="3671696387" sldId="843"/>
            <ac:spMk id="5" creationId="{27A890EF-B062-FC4B-BC88-D5BC2AD60DB7}"/>
          </ac:spMkLst>
        </pc:spChg>
        <pc:picChg chg="mod">
          <ac:chgData name="Lipani, Aldo" userId="3d811883-7188-4056-86e4-ebeb30c53017" providerId="ADAL" clId="{3215D4EB-4E6F-1E44-BC52-19D9BFC4C212}" dt="2019-10-14T06:31:57.814" v="9572" actId="1076"/>
          <ac:picMkLst>
            <pc:docMk/>
            <pc:sldMk cId="3671696387" sldId="843"/>
            <ac:picMk id="6" creationId="{0A694985-FE3C-A44B-91CD-773E42834401}"/>
          </ac:picMkLst>
        </pc:picChg>
      </pc:sldChg>
      <pc:sldChg chg="addSp delSp modSp add delAnim">
        <pc:chgData name="Lipani, Aldo" userId="3d811883-7188-4056-86e4-ebeb30c53017" providerId="ADAL" clId="{3215D4EB-4E6F-1E44-BC52-19D9BFC4C212}" dt="2019-10-14T12:27:12.746" v="14584" actId="20577"/>
        <pc:sldMkLst>
          <pc:docMk/>
          <pc:sldMk cId="4142486268" sldId="844"/>
        </pc:sldMkLst>
        <pc:spChg chg="mod">
          <ac:chgData name="Lipani, Aldo" userId="3d811883-7188-4056-86e4-ebeb30c53017" providerId="ADAL" clId="{3215D4EB-4E6F-1E44-BC52-19D9BFC4C212}" dt="2019-10-14T12:27:12.746" v="14584" actId="20577"/>
          <ac:spMkLst>
            <pc:docMk/>
            <pc:sldMk cId="4142486268" sldId="844"/>
            <ac:spMk id="5" creationId="{27A890EF-B062-FC4B-BC88-D5BC2AD60DB7}"/>
          </ac:spMkLst>
        </pc:s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4" creationId="{7E0FB1CE-D031-7845-9A1C-41A6319B0360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5" creationId="{6996E8CA-3494-6E49-BDB4-5FCBD5D2B22C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0" creationId="{1F563099-8B41-E249-A1B0-DB6AA2D93502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3" creationId="{216396F6-9540-5F4D-8235-7210D4372D2B}"/>
          </ac:grpSpMkLst>
        </pc:grpChg>
        <pc:picChg chg="add del mod">
          <ac:chgData name="Lipani, Aldo" userId="3d811883-7188-4056-86e4-ebeb30c53017" providerId="ADAL" clId="{3215D4EB-4E6F-1E44-BC52-19D9BFC4C212}" dt="2019-10-14T07:14:13.646" v="11406"/>
          <ac:picMkLst>
            <pc:docMk/>
            <pc:sldMk cId="4142486268" sldId="844"/>
            <ac:picMk id="2" creationId="{41AA1C7E-D2F0-394C-BE03-9D089F8A39CB}"/>
          </ac:picMkLst>
        </pc:picChg>
        <pc:picChg chg="del">
          <ac:chgData name="Lipani, Aldo" userId="3d811883-7188-4056-86e4-ebeb30c53017" providerId="ADAL" clId="{3215D4EB-4E6F-1E44-BC52-19D9BFC4C212}" dt="2019-10-14T07:14:16.196" v="11407" actId="478"/>
          <ac:picMkLst>
            <pc:docMk/>
            <pc:sldMk cId="4142486268" sldId="844"/>
            <ac:picMk id="3" creationId="{805EA1B5-E627-7343-918E-8EC6CF92138B}"/>
          </ac:picMkLst>
        </pc:picChg>
        <pc:picChg chg="del">
          <ac:chgData name="Lipani, Aldo" userId="3d811883-7188-4056-86e4-ebeb30c53017" providerId="ADAL" clId="{3215D4EB-4E6F-1E44-BC52-19D9BFC4C212}" dt="2019-10-14T07:14:18.701" v="11408" actId="478"/>
          <ac:picMkLst>
            <pc:docMk/>
            <pc:sldMk cId="4142486268" sldId="844"/>
            <ac:picMk id="6" creationId="{54760DD9-501D-1645-A39C-3DC8829161F0}"/>
          </ac:picMkLst>
        </pc:picChg>
        <pc:picChg chg="add">
          <ac:chgData name="Lipani, Aldo" userId="3d811883-7188-4056-86e4-ebeb30c53017" providerId="ADAL" clId="{3215D4EB-4E6F-1E44-BC52-19D9BFC4C212}" dt="2019-10-14T07:14:22.713" v="11410"/>
          <ac:picMkLst>
            <pc:docMk/>
            <pc:sldMk cId="4142486268" sldId="844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8:21.184" v="14649" actId="20577"/>
        <pc:sldMkLst>
          <pc:docMk/>
          <pc:sldMk cId="3378687911" sldId="845"/>
        </pc:sldMkLst>
        <pc:spChg chg="mod">
          <ac:chgData name="Lipani, Aldo" userId="3d811883-7188-4056-86e4-ebeb30c53017" providerId="ADAL" clId="{3215D4EB-4E6F-1E44-BC52-19D9BFC4C212}" dt="2019-10-14T11:42:00.521" v="13698" actId="20577"/>
          <ac:spMkLst>
            <pc:docMk/>
            <pc:sldMk cId="3378687911" sldId="845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8:21.184" v="14649" actId="20577"/>
          <ac:spMkLst>
            <pc:docMk/>
            <pc:sldMk cId="3378687911" sldId="845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04.656" v="11550"/>
          <ac:picMkLst>
            <pc:docMk/>
            <pc:sldMk cId="3378687911" sldId="845"/>
            <ac:picMk id="2" creationId="{B8F20CBF-A51A-0C44-92EB-7BC5DB939436}"/>
          </ac:picMkLst>
        </pc:picChg>
        <pc:picChg chg="add del mod">
          <ac:chgData name="Lipani, Aldo" userId="3d811883-7188-4056-86e4-ebeb30c53017" providerId="ADAL" clId="{3215D4EB-4E6F-1E44-BC52-19D9BFC4C212}" dt="2019-10-14T11:42:07.260" v="13700" actId="478"/>
          <ac:picMkLst>
            <pc:docMk/>
            <pc:sldMk cId="3378687911" sldId="845"/>
            <ac:picMk id="3" creationId="{A5CCCAA6-45FA-0144-98F0-796B0542DED5}"/>
          </ac:picMkLst>
        </pc:picChg>
        <pc:picChg chg="add mod">
          <ac:chgData name="Lipani, Aldo" userId="3d811883-7188-4056-86e4-ebeb30c53017" providerId="ADAL" clId="{3215D4EB-4E6F-1E44-BC52-19D9BFC4C212}" dt="2019-10-14T11:44:18.664" v="13764" actId="1076"/>
          <ac:picMkLst>
            <pc:docMk/>
            <pc:sldMk cId="3378687911" sldId="845"/>
            <ac:picMk id="6" creationId="{2EFA749E-C699-EE48-9142-170991001BF1}"/>
          </ac:picMkLst>
        </pc:picChg>
        <pc:picChg chg="add del">
          <ac:chgData name="Lipani, Aldo" userId="3d811883-7188-4056-86e4-ebeb30c53017" providerId="ADAL" clId="{3215D4EB-4E6F-1E44-BC52-19D9BFC4C212}" dt="2019-10-14T07:20:48.642" v="11765"/>
          <ac:picMkLst>
            <pc:docMk/>
            <pc:sldMk cId="3378687911" sldId="845"/>
            <ac:picMk id="7" creationId="{F819B1B6-E7FB-FE40-A5E9-CC9CEE3D77B2}"/>
          </ac:picMkLst>
        </pc:picChg>
        <pc:picChg chg="add del">
          <ac:chgData name="Lipani, Aldo" userId="3d811883-7188-4056-86e4-ebeb30c53017" providerId="ADAL" clId="{3215D4EB-4E6F-1E44-BC52-19D9BFC4C212}" dt="2019-10-14T07:21:03.036" v="11771" actId="478"/>
          <ac:picMkLst>
            <pc:docMk/>
            <pc:sldMk cId="3378687911" sldId="845"/>
            <ac:picMk id="8" creationId="{04682631-34AE-1B4A-A8BC-9971D7331930}"/>
          </ac:picMkLst>
        </pc:picChg>
        <pc:picChg chg="add mod">
          <ac:chgData name="Lipani, Aldo" userId="3d811883-7188-4056-86e4-ebeb30c53017" providerId="ADAL" clId="{3215D4EB-4E6F-1E44-BC52-19D9BFC4C212}" dt="2019-10-14T11:44:49.536" v="13833" actId="1076"/>
          <ac:picMkLst>
            <pc:docMk/>
            <pc:sldMk cId="3378687911" sldId="845"/>
            <ac:picMk id="9" creationId="{D3BFC45B-8B74-A944-BF3D-0F3380DCA91A}"/>
          </ac:picMkLst>
        </pc:picChg>
        <pc:picChg chg="add del mod">
          <ac:chgData name="Lipani, Aldo" userId="3d811883-7188-4056-86e4-ebeb30c53017" providerId="ADAL" clId="{3215D4EB-4E6F-1E44-BC52-19D9BFC4C212}" dt="2019-10-14T11:45:23.295" v="13935"/>
          <ac:picMkLst>
            <pc:docMk/>
            <pc:sldMk cId="3378687911" sldId="845"/>
            <ac:picMk id="10" creationId="{5BCEBB53-85A3-A84D-B262-70D64AD16608}"/>
          </ac:picMkLst>
        </pc:picChg>
        <pc:picChg chg="del">
          <ac:chgData name="Lipani, Aldo" userId="3d811883-7188-4056-86e4-ebeb30c53017" providerId="ADAL" clId="{3215D4EB-4E6F-1E44-BC52-19D9BFC4C212}" dt="2019-10-14T07:15:59.561" v="11546" actId="478"/>
          <ac:picMkLst>
            <pc:docMk/>
            <pc:sldMk cId="3378687911" sldId="845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16:43.034" v="11629" actId="20577"/>
        <pc:sldMkLst>
          <pc:docMk/>
          <pc:sldMk cId="183417020" sldId="846"/>
        </pc:sldMkLst>
        <pc:spChg chg="mod">
          <ac:chgData name="Lipani, Aldo" userId="3d811883-7188-4056-86e4-ebeb30c53017" providerId="ADAL" clId="{3215D4EB-4E6F-1E44-BC52-19D9BFC4C212}" dt="2019-10-14T07:16:43.034" v="11629" actId="20577"/>
          <ac:spMkLst>
            <pc:docMk/>
            <pc:sldMk cId="183417020" sldId="846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15.314" v="11555"/>
          <ac:picMkLst>
            <pc:docMk/>
            <pc:sldMk cId="183417020" sldId="846"/>
            <ac:picMk id="6" creationId="{76859075-71F5-144D-876F-88A0D47D6F06}"/>
          </ac:picMkLst>
        </pc:picChg>
        <pc:picChg chg="add">
          <ac:chgData name="Lipani, Aldo" userId="3d811883-7188-4056-86e4-ebeb30c53017" providerId="ADAL" clId="{3215D4EB-4E6F-1E44-BC52-19D9BFC4C212}" dt="2019-10-14T07:16:16.862" v="11557"/>
          <ac:picMkLst>
            <pc:docMk/>
            <pc:sldMk cId="183417020" sldId="846"/>
            <ac:picMk id="7" creationId="{A93D1437-CCE1-394D-9CB0-20F1FD9890A3}"/>
          </ac:picMkLst>
        </pc:picChg>
        <pc:picChg chg="del">
          <ac:chgData name="Lipani, Aldo" userId="3d811883-7188-4056-86e4-ebeb30c53017" providerId="ADAL" clId="{3215D4EB-4E6F-1E44-BC52-19D9BFC4C212}" dt="2019-10-14T07:16:16.498" v="11556" actId="478"/>
          <ac:picMkLst>
            <pc:docMk/>
            <pc:sldMk cId="183417020" sldId="846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7:27.287" v="14586" actId="20577"/>
        <pc:sldMkLst>
          <pc:docMk/>
          <pc:sldMk cId="31693914" sldId="847"/>
        </pc:sldMkLst>
        <pc:spChg chg="mod">
          <ac:chgData name="Lipani, Aldo" userId="3d811883-7188-4056-86e4-ebeb30c53017" providerId="ADAL" clId="{3215D4EB-4E6F-1E44-BC52-19D9BFC4C212}" dt="2019-10-14T12:27:27.287" v="14586" actId="20577"/>
          <ac:spMkLst>
            <pc:docMk/>
            <pc:sldMk cId="31693914" sldId="847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7:09.403" v="11634"/>
          <ac:picMkLst>
            <pc:docMk/>
            <pc:sldMk cId="31693914" sldId="847"/>
            <ac:picMk id="2" creationId="{349A85FE-442A-EC4A-8F58-9184B171C9D1}"/>
          </ac:picMkLst>
        </pc:picChg>
        <pc:picChg chg="add">
          <ac:chgData name="Lipani, Aldo" userId="3d811883-7188-4056-86e4-ebeb30c53017" providerId="ADAL" clId="{3215D4EB-4E6F-1E44-BC52-19D9BFC4C212}" dt="2019-10-14T07:17:10.734" v="11636"/>
          <ac:picMkLst>
            <pc:docMk/>
            <pc:sldMk cId="31693914" sldId="847"/>
            <ac:picMk id="6" creationId="{95A58500-D6CA-0143-BA55-6DC262527B9F}"/>
          </ac:picMkLst>
        </pc:picChg>
        <pc:picChg chg="del">
          <ac:chgData name="Lipani, Aldo" userId="3d811883-7188-4056-86e4-ebeb30c53017" providerId="ADAL" clId="{3215D4EB-4E6F-1E44-BC52-19D9BFC4C212}" dt="2019-10-14T07:17:10.349" v="11635" actId="478"/>
          <ac:picMkLst>
            <pc:docMk/>
            <pc:sldMk cId="31693914" sldId="847"/>
            <ac:picMk id="7" creationId="{A93D1437-CCE1-394D-9CB0-20F1FD9890A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9:55.095" v="14738" actId="20577"/>
        <pc:sldMkLst>
          <pc:docMk/>
          <pc:sldMk cId="976822034" sldId="848"/>
        </pc:sldMkLst>
        <pc:spChg chg="mod">
          <ac:chgData name="Lipani, Aldo" userId="3d811883-7188-4056-86e4-ebeb30c53017" providerId="ADAL" clId="{3215D4EB-4E6F-1E44-BC52-19D9BFC4C212}" dt="2019-10-14T12:29:55.095" v="14738" actId="20577"/>
          <ac:spMkLst>
            <pc:docMk/>
            <pc:sldMk cId="976822034" sldId="848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1:50.184" v="11777"/>
          <ac:picMkLst>
            <pc:docMk/>
            <pc:sldMk cId="976822034" sldId="848"/>
            <ac:picMk id="2" creationId="{B9910164-D06F-0E42-9580-9EA8B9502AC2}"/>
          </ac:picMkLst>
        </pc:picChg>
        <pc:picChg chg="add del">
          <ac:chgData name="Lipani, Aldo" userId="3d811883-7188-4056-86e4-ebeb30c53017" providerId="ADAL" clId="{3215D4EB-4E6F-1E44-BC52-19D9BFC4C212}" dt="2019-10-14T07:22:01.450" v="11783" actId="478"/>
          <ac:picMkLst>
            <pc:docMk/>
            <pc:sldMk cId="976822034" sldId="848"/>
            <ac:picMk id="3" creationId="{A5CCCAA6-45FA-0144-98F0-796B0542DED5}"/>
          </ac:picMkLst>
        </pc:picChg>
        <pc:picChg chg="add del mod">
          <ac:chgData name="Lipani, Aldo" userId="3d811883-7188-4056-86e4-ebeb30c53017" providerId="ADAL" clId="{3215D4EB-4E6F-1E44-BC52-19D9BFC4C212}" dt="2019-10-14T07:22:00.324" v="11782"/>
          <ac:picMkLst>
            <pc:docMk/>
            <pc:sldMk cId="976822034" sldId="848"/>
            <ac:picMk id="6" creationId="{F97F53E6-97A7-C94F-97A7-6EE6C2A3689F}"/>
          </ac:picMkLst>
        </pc:picChg>
        <pc:picChg chg="add">
          <ac:chgData name="Lipani, Aldo" userId="3d811883-7188-4056-86e4-ebeb30c53017" providerId="ADAL" clId="{3215D4EB-4E6F-1E44-BC52-19D9BFC4C212}" dt="2019-10-14T07:22:01.805" v="11784"/>
          <ac:picMkLst>
            <pc:docMk/>
            <pc:sldMk cId="976822034" sldId="848"/>
            <ac:picMk id="7" creationId="{E13C8587-5B7E-BD4F-BA2D-70C19624D856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26:02.192" v="12230" actId="20577"/>
        <pc:sldMkLst>
          <pc:docMk/>
          <pc:sldMk cId="33652697" sldId="849"/>
        </pc:sldMkLst>
        <pc:spChg chg="mod">
          <ac:chgData name="Lipani, Aldo" userId="3d811883-7188-4056-86e4-ebeb30c53017" providerId="ADAL" clId="{3215D4EB-4E6F-1E44-BC52-19D9BFC4C212}" dt="2019-10-14T07:26:02.192" v="12230" actId="20577"/>
          <ac:spMkLst>
            <pc:docMk/>
            <pc:sldMk cId="33652697" sldId="849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5:45.581" v="12162"/>
          <ac:picMkLst>
            <pc:docMk/>
            <pc:sldMk cId="33652697" sldId="849"/>
            <ac:picMk id="2" creationId="{073A4221-80B4-0B4D-A150-B3B1A5075946}"/>
          </ac:picMkLst>
        </pc:picChg>
        <pc:picChg chg="del">
          <ac:chgData name="Lipani, Aldo" userId="3d811883-7188-4056-86e4-ebeb30c53017" providerId="ADAL" clId="{3215D4EB-4E6F-1E44-BC52-19D9BFC4C212}" dt="2019-10-14T07:25:46.620" v="12163" actId="478"/>
          <ac:picMkLst>
            <pc:docMk/>
            <pc:sldMk cId="33652697" sldId="849"/>
            <ac:picMk id="3" creationId="{A5CCCAA6-45FA-0144-98F0-796B0542DED5}"/>
          </ac:picMkLst>
        </pc:picChg>
        <pc:picChg chg="add">
          <ac:chgData name="Lipani, Aldo" userId="3d811883-7188-4056-86e4-ebeb30c53017" providerId="ADAL" clId="{3215D4EB-4E6F-1E44-BC52-19D9BFC4C212}" dt="2019-10-14T07:25:46.972" v="12164"/>
          <ac:picMkLst>
            <pc:docMk/>
            <pc:sldMk cId="33652697" sldId="849"/>
            <ac:picMk id="6" creationId="{1F0342B4-ACFB-2A46-B034-33E77D13A382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29:57.702" v="12431" actId="14100"/>
        <pc:sldMkLst>
          <pc:docMk/>
          <pc:sldMk cId="1037288961" sldId="850"/>
        </pc:sldMkLst>
        <pc:spChg chg="mod">
          <ac:chgData name="Lipani, Aldo" userId="3d811883-7188-4056-86e4-ebeb30c53017" providerId="ADAL" clId="{3215D4EB-4E6F-1E44-BC52-19D9BFC4C212}" dt="2019-10-14T07:27:13.652" v="12274" actId="20577"/>
          <ac:spMkLst>
            <pc:docMk/>
            <pc:sldMk cId="1037288961" sldId="850"/>
            <ac:spMk id="5" creationId="{27A890EF-B062-FC4B-BC88-D5BC2AD60DB7}"/>
          </ac:spMkLst>
        </pc:spChg>
        <pc:spChg chg="mod">
          <ac:chgData name="Lipani, Aldo" userId="3d811883-7188-4056-86e4-ebeb30c53017" providerId="ADAL" clId="{3215D4EB-4E6F-1E44-BC52-19D9BFC4C212}" dt="2019-10-14T07:28:55.059" v="12392" actId="1076"/>
          <ac:spMkLst>
            <pc:docMk/>
            <pc:sldMk cId="1037288961" sldId="850"/>
            <ac:spMk id="10" creationId="{94DFCC27-D32E-8A41-A0DA-11FC8296C3A5}"/>
          </ac:spMkLst>
        </pc:spChg>
        <pc:spChg chg="mod">
          <ac:chgData name="Lipani, Aldo" userId="3d811883-7188-4056-86e4-ebeb30c53017" providerId="ADAL" clId="{3215D4EB-4E6F-1E44-BC52-19D9BFC4C212}" dt="2019-10-14T07:28:13.147" v="12353" actId="20577"/>
          <ac:spMkLst>
            <pc:docMk/>
            <pc:sldMk cId="1037288961" sldId="850"/>
            <ac:spMk id="13" creationId="{C698B42C-565C-774E-A198-4FE85FB2C2B9}"/>
          </ac:spMkLst>
        </pc:spChg>
        <pc:spChg chg="mod">
          <ac:chgData name="Lipani, Aldo" userId="3d811883-7188-4056-86e4-ebeb30c53017" providerId="ADAL" clId="{3215D4EB-4E6F-1E44-BC52-19D9BFC4C212}" dt="2019-10-14T07:29:01.742" v="12394" actId="1076"/>
          <ac:spMkLst>
            <pc:docMk/>
            <pc:sldMk cId="1037288961" sldId="850"/>
            <ac:spMk id="17" creationId="{5B4CA7EC-3B8C-B443-958A-63AADC96CB64}"/>
          </ac:spMkLst>
        </pc:spChg>
        <pc:spChg chg="mod">
          <ac:chgData name="Lipani, Aldo" userId="3d811883-7188-4056-86e4-ebeb30c53017" providerId="ADAL" clId="{3215D4EB-4E6F-1E44-BC52-19D9BFC4C212}" dt="2019-10-14T07:29:54.854" v="12430" actId="1076"/>
          <ac:spMkLst>
            <pc:docMk/>
            <pc:sldMk cId="1037288961" sldId="850"/>
            <ac:spMk id="26" creationId="{6FBAE4B9-9113-774A-A579-68ABA5CDD91C}"/>
          </ac:spMkLst>
        </pc:spChg>
        <pc:grpChg chg="add mod">
          <ac:chgData name="Lipani, Aldo" userId="3d811883-7188-4056-86e4-ebeb30c53017" providerId="ADAL" clId="{3215D4EB-4E6F-1E44-BC52-19D9BFC4C212}" dt="2019-10-14T07:27:36.800" v="12276" actId="1076"/>
          <ac:grpSpMkLst>
            <pc:docMk/>
            <pc:sldMk cId="1037288961" sldId="850"/>
            <ac:grpSpMk id="9" creationId="{22432B86-6489-E84F-91EF-AD1D063B3B94}"/>
          </ac:grpSpMkLst>
        </pc:grpChg>
        <pc:grpChg chg="add mod">
          <ac:chgData name="Lipani, Aldo" userId="3d811883-7188-4056-86e4-ebeb30c53017" providerId="ADAL" clId="{3215D4EB-4E6F-1E44-BC52-19D9BFC4C212}" dt="2019-10-14T07:28:03.653" v="12331" actId="1076"/>
          <ac:grpSpMkLst>
            <pc:docMk/>
            <pc:sldMk cId="1037288961" sldId="850"/>
            <ac:grpSpMk id="12" creationId="{A169848A-5429-5F4B-A00F-0132125D0B24}"/>
          </ac:grpSpMkLst>
        </pc:grpChg>
        <pc:grpChg chg="add mod">
          <ac:chgData name="Lipani, Aldo" userId="3d811883-7188-4056-86e4-ebeb30c53017" providerId="ADAL" clId="{3215D4EB-4E6F-1E44-BC52-19D9BFC4C212}" dt="2019-10-14T07:28:42.220" v="12390" actId="1076"/>
          <ac:grpSpMkLst>
            <pc:docMk/>
            <pc:sldMk cId="1037288961" sldId="850"/>
            <ac:grpSpMk id="16" creationId="{CF6BC835-BA33-3544-A1D9-4C6BB8B26D46}"/>
          </ac:grpSpMkLst>
        </pc:grpChg>
        <pc:grpChg chg="add mod">
          <ac:chgData name="Lipani, Aldo" userId="3d811883-7188-4056-86e4-ebeb30c53017" providerId="ADAL" clId="{3215D4EB-4E6F-1E44-BC52-19D9BFC4C212}" dt="2019-10-14T07:29:43.526" v="12399" actId="1076"/>
          <ac:grpSpMkLst>
            <pc:docMk/>
            <pc:sldMk cId="1037288961" sldId="850"/>
            <ac:grpSpMk id="25" creationId="{8C2C479F-9C56-1C49-9FEE-FE0A1DBD2A3C}"/>
          </ac:grpSpMkLst>
        </pc:grpChg>
        <pc:picChg chg="add del">
          <ac:chgData name="Lipani, Aldo" userId="3d811883-7188-4056-86e4-ebeb30c53017" providerId="ADAL" clId="{3215D4EB-4E6F-1E44-BC52-19D9BFC4C212}" dt="2019-10-14T07:26:57.231" v="12236"/>
          <ac:picMkLst>
            <pc:docMk/>
            <pc:sldMk cId="1037288961" sldId="850"/>
            <ac:picMk id="2" creationId="{10A25452-45F5-1A4A-A192-42883AF3682D}"/>
          </ac:picMkLst>
        </pc:picChg>
        <pc:picChg chg="add del mod">
          <ac:chgData name="Lipani, Aldo" userId="3d811883-7188-4056-86e4-ebeb30c53017" providerId="ADAL" clId="{3215D4EB-4E6F-1E44-BC52-19D9BFC4C212}" dt="2019-10-14T07:27:04.945" v="12241"/>
          <ac:picMkLst>
            <pc:docMk/>
            <pc:sldMk cId="1037288961" sldId="850"/>
            <ac:picMk id="3" creationId="{E1DFE1AB-D5AC-E249-A1ED-7430090CC1CC}"/>
          </ac:picMkLst>
        </pc:picChg>
        <pc:picChg chg="add del">
          <ac:chgData name="Lipani, Aldo" userId="3d811883-7188-4056-86e4-ebeb30c53017" providerId="ADAL" clId="{3215D4EB-4E6F-1E44-BC52-19D9BFC4C212}" dt="2019-10-14T07:26:45.813" v="12233"/>
          <ac:picMkLst>
            <pc:docMk/>
            <pc:sldMk cId="1037288961" sldId="850"/>
            <ac:picMk id="6" creationId="{38F72198-9A84-5B4F-9725-E27791FED328}"/>
          </ac:picMkLst>
        </pc:picChg>
        <pc:picChg chg="add del">
          <ac:chgData name="Lipani, Aldo" userId="3d811883-7188-4056-86e4-ebeb30c53017" providerId="ADAL" clId="{3215D4EB-4E6F-1E44-BC52-19D9BFC4C212}" dt="2019-10-14T07:27:06.150" v="12242" actId="478"/>
          <ac:picMkLst>
            <pc:docMk/>
            <pc:sldMk cId="1037288961" sldId="850"/>
            <ac:picMk id="7" creationId="{E13C8587-5B7E-BD4F-BA2D-70C19624D856}"/>
          </ac:picMkLst>
        </pc:picChg>
        <pc:picChg chg="add">
          <ac:chgData name="Lipani, Aldo" userId="3d811883-7188-4056-86e4-ebeb30c53017" providerId="ADAL" clId="{3215D4EB-4E6F-1E44-BC52-19D9BFC4C212}" dt="2019-10-14T07:27:06.552" v="12243"/>
          <ac:picMkLst>
            <pc:docMk/>
            <pc:sldMk cId="1037288961" sldId="850"/>
            <ac:picMk id="8" creationId="{33D32DB7-BAD4-B64C-BFEF-6FACAFF2BA97}"/>
          </ac:picMkLst>
        </pc:picChg>
        <pc:cxnChg chg="mod">
          <ac:chgData name="Lipani, Aldo" userId="3d811883-7188-4056-86e4-ebeb30c53017" providerId="ADAL" clId="{3215D4EB-4E6F-1E44-BC52-19D9BFC4C212}" dt="2019-10-14T07:28:58.875" v="12393" actId="14100"/>
          <ac:cxnSpMkLst>
            <pc:docMk/>
            <pc:sldMk cId="1037288961" sldId="850"/>
            <ac:cxnSpMk id="11" creationId="{445AA2F7-81D5-A643-8F24-5315D2D5BEED}"/>
          </ac:cxnSpMkLst>
        </pc:cxnChg>
        <pc:cxnChg chg="mod">
          <ac:chgData name="Lipani, Aldo" userId="3d811883-7188-4056-86e4-ebeb30c53017" providerId="ADAL" clId="{3215D4EB-4E6F-1E44-BC52-19D9BFC4C212}" dt="2019-10-14T07:29:13.272" v="12397" actId="14100"/>
          <ac:cxnSpMkLst>
            <pc:docMk/>
            <pc:sldMk cId="1037288961" sldId="850"/>
            <ac:cxnSpMk id="14" creationId="{40AD6E08-9B25-0A43-9CFB-2A017170493C}"/>
          </ac:cxnSpMkLst>
        </pc:cxnChg>
        <pc:cxnChg chg="mod">
          <ac:chgData name="Lipani, Aldo" userId="3d811883-7188-4056-86e4-ebeb30c53017" providerId="ADAL" clId="{3215D4EB-4E6F-1E44-BC52-19D9BFC4C212}" dt="2019-10-14T07:29:07.245" v="12396" actId="14100"/>
          <ac:cxnSpMkLst>
            <pc:docMk/>
            <pc:sldMk cId="1037288961" sldId="850"/>
            <ac:cxnSpMk id="18" creationId="{FF6D7E54-A1DD-3A4C-A60F-7CEC38A86488}"/>
          </ac:cxnSpMkLst>
        </pc:cxnChg>
        <pc:cxnChg chg="mod">
          <ac:chgData name="Lipani, Aldo" userId="3d811883-7188-4056-86e4-ebeb30c53017" providerId="ADAL" clId="{3215D4EB-4E6F-1E44-BC52-19D9BFC4C212}" dt="2019-10-14T07:29:57.702" v="12431" actId="14100"/>
          <ac:cxnSpMkLst>
            <pc:docMk/>
            <pc:sldMk cId="1037288961" sldId="850"/>
            <ac:cxnSpMk id="27" creationId="{7B17A417-C9EF-354A-8EAB-4962937FBBE7}"/>
          </ac:cxnSpMkLst>
        </pc:cxnChg>
      </pc:sldChg>
      <pc:sldChg chg="addSp modSp add">
        <pc:chgData name="Lipani, Aldo" userId="3d811883-7188-4056-86e4-ebeb30c53017" providerId="ADAL" clId="{3215D4EB-4E6F-1E44-BC52-19D9BFC4C212}" dt="2019-10-14T07:38:53.815" v="12603" actId="20577"/>
        <pc:sldMkLst>
          <pc:docMk/>
          <pc:sldMk cId="3393958650" sldId="851"/>
        </pc:sldMkLst>
        <pc:spChg chg="add mod">
          <ac:chgData name="Lipani, Aldo" userId="3d811883-7188-4056-86e4-ebeb30c53017" providerId="ADAL" clId="{3215D4EB-4E6F-1E44-BC52-19D9BFC4C212}" dt="2019-10-14T07:35:31.394" v="12581" actId="1076"/>
          <ac:spMkLst>
            <pc:docMk/>
            <pc:sldMk cId="3393958650" sldId="851"/>
            <ac:spMk id="4" creationId="{77B52921-D586-D84C-9233-7BD572E165C7}"/>
          </ac:spMkLst>
        </pc:spChg>
        <pc:spChg chg="add mod">
          <ac:chgData name="Lipani, Aldo" userId="3d811883-7188-4056-86e4-ebeb30c53017" providerId="ADAL" clId="{3215D4EB-4E6F-1E44-BC52-19D9BFC4C212}" dt="2019-10-14T07:35:22.688" v="12579" actId="1076"/>
          <ac:spMkLst>
            <pc:docMk/>
            <pc:sldMk cId="3393958650" sldId="851"/>
            <ac:spMk id="6" creationId="{BC4623ED-8266-774F-8BBD-CE2FA25ECBFE}"/>
          </ac:spMkLst>
        </pc:spChg>
        <pc:spChg chg="add mod">
          <ac:chgData name="Lipani, Aldo" userId="3d811883-7188-4056-86e4-ebeb30c53017" providerId="ADAL" clId="{3215D4EB-4E6F-1E44-BC52-19D9BFC4C212}" dt="2019-10-14T07:35:28.794" v="12580" actId="1076"/>
          <ac:spMkLst>
            <pc:docMk/>
            <pc:sldMk cId="3393958650" sldId="851"/>
            <ac:spMk id="7" creationId="{9EF0C8FD-E263-A346-A75C-1514606EEC67}"/>
          </ac:spMkLst>
        </pc:spChg>
        <pc:spChg chg="add mod">
          <ac:chgData name="Lipani, Aldo" userId="3d811883-7188-4056-86e4-ebeb30c53017" providerId="ADAL" clId="{3215D4EB-4E6F-1E44-BC52-19D9BFC4C212}" dt="2019-10-14T07:38:53.815" v="12603" actId="20577"/>
          <ac:spMkLst>
            <pc:docMk/>
            <pc:sldMk cId="3393958650" sldId="851"/>
            <ac:spMk id="8" creationId="{A070B197-DC8E-1440-8CDA-15384B17A3F8}"/>
          </ac:spMkLst>
        </pc:spChg>
        <pc:spChg chg="mod">
          <ac:chgData name="Lipani, Aldo" userId="3d811883-7188-4056-86e4-ebeb30c53017" providerId="ADAL" clId="{3215D4EB-4E6F-1E44-BC52-19D9BFC4C212}" dt="2019-10-14T07:34:05.174" v="12549" actId="20577"/>
          <ac:spMkLst>
            <pc:docMk/>
            <pc:sldMk cId="3393958650" sldId="851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35:35.444" v="12583" actId="1076"/>
          <ac:spMkLst>
            <pc:docMk/>
            <pc:sldMk cId="3393958650" sldId="851"/>
            <ac:spMk id="10" creationId="{59C1AB9B-4368-364B-A894-1BFB258A1EA2}"/>
          </ac:spMkLst>
        </pc:spChg>
        <pc:spChg chg="add mod">
          <ac:chgData name="Lipani, Aldo" userId="3d811883-7188-4056-86e4-ebeb30c53017" providerId="ADAL" clId="{3215D4EB-4E6F-1E44-BC52-19D9BFC4C212}" dt="2019-10-14T07:35:37.063" v="12584" actId="1076"/>
          <ac:spMkLst>
            <pc:docMk/>
            <pc:sldMk cId="3393958650" sldId="851"/>
            <ac:spMk id="11" creationId="{0FF26D87-4B49-124B-A530-3F4C3D78215C}"/>
          </ac:spMkLst>
        </pc:spChg>
      </pc:sldChg>
      <pc:sldChg chg="modSp add del">
        <pc:chgData name="Lipani, Aldo" userId="3d811883-7188-4056-86e4-ebeb30c53017" providerId="ADAL" clId="{3215D4EB-4E6F-1E44-BC52-19D9BFC4C212}" dt="2019-10-21T15:47:40.713" v="14747" actId="2696"/>
        <pc:sldMkLst>
          <pc:docMk/>
          <pc:sldMk cId="1282493669" sldId="852"/>
        </pc:sldMkLst>
        <pc:spChg chg="mod">
          <ac:chgData name="Lipani, Aldo" userId="3d811883-7188-4056-86e4-ebeb30c53017" providerId="ADAL" clId="{3215D4EB-4E6F-1E44-BC52-19D9BFC4C212}" dt="2019-10-14T07:38:23.662" v="12594" actId="20577"/>
          <ac:spMkLst>
            <pc:docMk/>
            <pc:sldMk cId="1282493669" sldId="85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38:27.867" v="12598" actId="20577"/>
          <ac:spMkLst>
            <pc:docMk/>
            <pc:sldMk cId="1282493669" sldId="852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3215D4EB-4E6F-1E44-BC52-19D9BFC4C212}" dt="2019-10-14T08:03:38.211" v="12755" actId="20577"/>
        <pc:sldMkLst>
          <pc:docMk/>
          <pc:sldMk cId="3202665396" sldId="853"/>
        </pc:sldMkLst>
        <pc:spChg chg="mod">
          <ac:chgData name="Lipani, Aldo" userId="3d811883-7188-4056-86e4-ebeb30c53017" providerId="ADAL" clId="{3215D4EB-4E6F-1E44-BC52-19D9BFC4C212}" dt="2019-10-14T08:01:04.334" v="12725" actId="20577"/>
          <ac:spMkLst>
            <pc:docMk/>
            <pc:sldMk cId="3202665396" sldId="853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3:38.211" v="12755" actId="20577"/>
          <ac:spMkLst>
            <pc:docMk/>
            <pc:sldMk cId="3202665396" sldId="853"/>
            <ac:spMk id="9" creationId="{3AB3BC18-199B-C44F-B339-573547996898}"/>
          </ac:spMkLst>
        </pc:spChg>
      </pc:sldChg>
      <pc:sldChg chg="delSp modSp add delAnim">
        <pc:chgData name="Lipani, Aldo" userId="3d811883-7188-4056-86e4-ebeb30c53017" providerId="ADAL" clId="{3215D4EB-4E6F-1E44-BC52-19D9BFC4C212}" dt="2019-10-14T12:05:09.276" v="14466" actId="20577"/>
        <pc:sldMkLst>
          <pc:docMk/>
          <pc:sldMk cId="3001656604" sldId="854"/>
        </pc:sldMkLst>
        <pc:spChg chg="mod">
          <ac:chgData name="Lipani, Aldo" userId="3d811883-7188-4056-86e4-ebeb30c53017" providerId="ADAL" clId="{3215D4EB-4E6F-1E44-BC52-19D9BFC4C212}" dt="2019-10-14T08:13:16.265" v="12762" actId="20577"/>
          <ac:spMkLst>
            <pc:docMk/>
            <pc:sldMk cId="3001656604" sldId="85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5:09.276" v="14466" actId="20577"/>
          <ac:spMkLst>
            <pc:docMk/>
            <pc:sldMk cId="3001656604" sldId="854"/>
            <ac:spMk id="6" creationId="{3D700AE2-7924-484D-8553-8E18D3CBD62A}"/>
          </ac:spMkLst>
        </pc:spChg>
        <pc:spChg chg="del">
          <ac:chgData name="Lipani, Aldo" userId="3d811883-7188-4056-86e4-ebeb30c53017" providerId="ADAL" clId="{3215D4EB-4E6F-1E44-BC52-19D9BFC4C212}" dt="2019-10-14T08:13:27.797" v="12766" actId="478"/>
          <ac:spMkLst>
            <pc:docMk/>
            <pc:sldMk cId="3001656604" sldId="854"/>
            <ac:spMk id="9" creationId="{934730F2-464D-8B4D-A39F-5369A96DCDED}"/>
          </ac:spMkLst>
        </pc:spChg>
        <pc:spChg chg="del">
          <ac:chgData name="Lipani, Aldo" userId="3d811883-7188-4056-86e4-ebeb30c53017" providerId="ADAL" clId="{3215D4EB-4E6F-1E44-BC52-19D9BFC4C212}" dt="2019-10-14T08:13:24.455" v="12765" actId="478"/>
          <ac:spMkLst>
            <pc:docMk/>
            <pc:sldMk cId="3001656604" sldId="854"/>
            <ac:spMk id="10" creationId="{E6EC325D-B349-5E45-A6AF-AB7FF4400646}"/>
          </ac:spMkLst>
        </pc:spChg>
        <pc:spChg chg="del">
          <ac:chgData name="Lipani, Aldo" userId="3d811883-7188-4056-86e4-ebeb30c53017" providerId="ADAL" clId="{3215D4EB-4E6F-1E44-BC52-19D9BFC4C212}" dt="2019-10-14T08:13:31.201" v="12768" actId="478"/>
          <ac:spMkLst>
            <pc:docMk/>
            <pc:sldMk cId="3001656604" sldId="854"/>
            <ac:spMk id="11" creationId="{87492D52-6400-9946-BEC8-0412B69247F8}"/>
          </ac:spMkLst>
        </pc:spChg>
        <pc:spChg chg="del">
          <ac:chgData name="Lipani, Aldo" userId="3d811883-7188-4056-86e4-ebeb30c53017" providerId="ADAL" clId="{3215D4EB-4E6F-1E44-BC52-19D9BFC4C212}" dt="2019-10-14T08:13:29.445" v="12767" actId="478"/>
          <ac:spMkLst>
            <pc:docMk/>
            <pc:sldMk cId="3001656604" sldId="854"/>
            <ac:spMk id="12" creationId="{1F38636F-CBA4-EE46-BF94-3BE1E143E7D7}"/>
          </ac:spMkLst>
        </pc:spChg>
        <pc:spChg chg="del">
          <ac:chgData name="Lipani, Aldo" userId="3d811883-7188-4056-86e4-ebeb30c53017" providerId="ADAL" clId="{3215D4EB-4E6F-1E44-BC52-19D9BFC4C212}" dt="2019-10-14T08:13:22.835" v="12764" actId="478"/>
          <ac:spMkLst>
            <pc:docMk/>
            <pc:sldMk cId="3001656604" sldId="854"/>
            <ac:spMk id="14" creationId="{EDB056A6-A0D6-9548-B5A3-AB4F208C9DAF}"/>
          </ac:spMkLst>
        </pc:spChg>
      </pc:sldChg>
      <pc:sldChg chg="delSp modSp add delAnim modAnim">
        <pc:chgData name="Lipani, Aldo" userId="3d811883-7188-4056-86e4-ebeb30c53017" providerId="ADAL" clId="{3215D4EB-4E6F-1E44-BC52-19D9BFC4C212}" dt="2019-10-14T12:03:57.786" v="14464"/>
        <pc:sldMkLst>
          <pc:docMk/>
          <pc:sldMk cId="3951261227" sldId="855"/>
        </pc:sldMkLst>
        <pc:spChg chg="mod">
          <ac:chgData name="Lipani, Aldo" userId="3d811883-7188-4056-86e4-ebeb30c53017" providerId="ADAL" clId="{3215D4EB-4E6F-1E44-BC52-19D9BFC4C212}" dt="2019-10-14T08:16:21.828" v="12801" actId="20577"/>
          <ac:spMkLst>
            <pc:docMk/>
            <pc:sldMk cId="3951261227" sldId="855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25:08.544" v="13115" actId="20577"/>
          <ac:spMkLst>
            <pc:docMk/>
            <pc:sldMk cId="3951261227" sldId="855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4T08:19:29.626" v="12892" actId="478"/>
          <ac:spMkLst>
            <pc:docMk/>
            <pc:sldMk cId="3951261227" sldId="855"/>
            <ac:spMk id="4" creationId="{524C6D7E-7976-A740-A9CA-5C4475A2F116}"/>
          </ac:spMkLst>
        </pc:spChg>
      </pc:sldChg>
      <pc:sldChg chg="add">
        <pc:chgData name="Lipani, Aldo" userId="3d811883-7188-4056-86e4-ebeb30c53017" providerId="ADAL" clId="{3215D4EB-4E6F-1E44-BC52-19D9BFC4C212}" dt="2019-10-14T11:41:55.286" v="13695"/>
        <pc:sldMkLst>
          <pc:docMk/>
          <pc:sldMk cId="2330080042" sldId="856"/>
        </pc:sldMkLst>
      </pc:sldChg>
      <pc:sldChg chg="addSp delSp modSp add">
        <pc:chgData name="Lipani, Aldo" userId="3d811883-7188-4056-86e4-ebeb30c53017" providerId="ADAL" clId="{3215D4EB-4E6F-1E44-BC52-19D9BFC4C212}" dt="2019-10-14T12:28:45.979" v="14681" actId="20577"/>
        <pc:sldMkLst>
          <pc:docMk/>
          <pc:sldMk cId="3514780818" sldId="857"/>
        </pc:sldMkLst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2" creationId="{DD758C09-49D7-C949-A93E-F130A8016AFF}"/>
          </ac:spMkLst>
        </pc:spChg>
        <pc:spChg chg="mod">
          <ac:chgData name="Lipani, Aldo" userId="3d811883-7188-4056-86e4-ebeb30c53017" providerId="ADAL" clId="{3215D4EB-4E6F-1E44-BC52-19D9BFC4C212}" dt="2019-10-14T12:28:45.979" v="14681" actId="20577"/>
          <ac:spMkLst>
            <pc:docMk/>
            <pc:sldMk cId="3514780818" sldId="857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8" creationId="{06760058-BEB3-5A46-9E7C-8AF974D5B922}"/>
          </ac:spMkLst>
        </pc:spChg>
        <pc:grpChg chg="add mod">
          <ac:chgData name="Lipani, Aldo" userId="3d811883-7188-4056-86e4-ebeb30c53017" providerId="ADAL" clId="{3215D4EB-4E6F-1E44-BC52-19D9BFC4C212}" dt="2019-10-14T11:48:54.781" v="14040" actId="1038"/>
          <ac:grpSpMkLst>
            <pc:docMk/>
            <pc:sldMk cId="3514780818" sldId="857"/>
            <ac:grpSpMk id="3" creationId="{288798EE-76F3-E74D-A681-4EDE642DE25F}"/>
          </ac:grpSpMkLst>
        </pc:grpChg>
        <pc:picChg chg="del">
          <ac:chgData name="Lipani, Aldo" userId="3d811883-7188-4056-86e4-ebeb30c53017" providerId="ADAL" clId="{3215D4EB-4E6F-1E44-BC52-19D9BFC4C212}" dt="2019-10-14T11:45:27.956" v="13937" actId="478"/>
          <ac:picMkLst>
            <pc:docMk/>
            <pc:sldMk cId="3514780818" sldId="857"/>
            <ac:picMk id="6" creationId="{2EFA749E-C699-EE48-9142-170991001BF1}"/>
          </ac:picMkLst>
        </pc:picChg>
        <pc:picChg chg="add mod">
          <ac:chgData name="Lipani, Aldo" userId="3d811883-7188-4056-86e4-ebeb30c53017" providerId="ADAL" clId="{3215D4EB-4E6F-1E44-BC52-19D9BFC4C212}" dt="2019-10-14T11:47:25.998" v="14030" actId="164"/>
          <ac:picMkLst>
            <pc:docMk/>
            <pc:sldMk cId="3514780818" sldId="857"/>
            <ac:picMk id="7" creationId="{4A7D8C68-D121-5F40-A382-B12C86FA51D2}"/>
          </ac:picMkLst>
        </pc:picChg>
        <pc:picChg chg="del">
          <ac:chgData name="Lipani, Aldo" userId="3d811883-7188-4056-86e4-ebeb30c53017" providerId="ADAL" clId="{3215D4EB-4E6F-1E44-BC52-19D9BFC4C212}" dt="2019-10-14T11:45:29.288" v="13938" actId="478"/>
          <ac:picMkLst>
            <pc:docMk/>
            <pc:sldMk cId="3514780818" sldId="857"/>
            <ac:picMk id="9" creationId="{D3BFC45B-8B74-A944-BF3D-0F3380DCA91A}"/>
          </ac:picMkLst>
        </pc:picChg>
        <pc:picChg chg="add mod modCrop">
          <ac:chgData name="Lipani, Aldo" userId="3d811883-7188-4056-86e4-ebeb30c53017" providerId="ADAL" clId="{3215D4EB-4E6F-1E44-BC52-19D9BFC4C212}" dt="2019-10-14T11:48:52.112" v="14037" actId="1037"/>
          <ac:picMkLst>
            <pc:docMk/>
            <pc:sldMk cId="3514780818" sldId="857"/>
            <ac:picMk id="10" creationId="{DAF4BC1F-E458-4243-A1FE-A1E041C1EE29}"/>
          </ac:picMkLst>
        </pc:picChg>
      </pc:sldChg>
      <pc:sldChg chg="add">
        <pc:chgData name="Lipani, Aldo" userId="3d811883-7188-4056-86e4-ebeb30c53017" providerId="ADAL" clId="{3215D4EB-4E6F-1E44-BC52-19D9BFC4C212}" dt="2019-10-21T15:47:37.080" v="14746"/>
        <pc:sldMkLst>
          <pc:docMk/>
          <pc:sldMk cId="583388317" sldId="862"/>
        </pc:sldMkLst>
      </pc:sldChg>
      <pc:sldChg chg="add">
        <pc:chgData name="Lipani, Aldo" userId="3d811883-7188-4056-86e4-ebeb30c53017" providerId="ADAL" clId="{3215D4EB-4E6F-1E44-BC52-19D9BFC4C212}" dt="2019-10-21T15:47:20.142" v="14744"/>
        <pc:sldMkLst>
          <pc:docMk/>
          <pc:sldMk cId="82242200" sldId="864"/>
        </pc:sldMkLst>
      </pc:sldChg>
      <pc:sldChg chg="modSp add">
        <pc:chgData name="Lipani, Aldo" userId="3d811883-7188-4056-86e4-ebeb30c53017" providerId="ADAL" clId="{3215D4EB-4E6F-1E44-BC52-19D9BFC4C212}" dt="2019-10-20T13:01:20.301" v="14741"/>
        <pc:sldMkLst>
          <pc:docMk/>
          <pc:sldMk cId="2559713108" sldId="869"/>
        </pc:sldMkLst>
        <pc:spChg chg="mod">
          <ac:chgData name="Lipani, Aldo" userId="3d811883-7188-4056-86e4-ebeb30c53017" providerId="ADAL" clId="{3215D4EB-4E6F-1E44-BC52-19D9BFC4C212}" dt="2019-10-20T13:01:20.301" v="14741"/>
          <ac:spMkLst>
            <pc:docMk/>
            <pc:sldMk cId="2559713108" sldId="869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20T13:01:39.357" v="14743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066878FF-7127-9540-9515-91DB17D00745}"/>
    <pc:docChg chg="undo custSel delSld modSld">
      <pc:chgData name="Lipani, Aldo" userId="3d811883-7188-4056-86e4-ebeb30c53017" providerId="ADAL" clId="{066878FF-7127-9540-9515-91DB17D00745}" dt="2020-09-24T21:43:28.675" v="266" actId="2696"/>
      <pc:docMkLst>
        <pc:docMk/>
      </pc:docMkLst>
      <pc:sldChg chg="modSp mod">
        <pc:chgData name="Lipani, Aldo" userId="3d811883-7188-4056-86e4-ebeb30c53017" providerId="ADAL" clId="{066878FF-7127-9540-9515-91DB17D00745}" dt="2020-09-20T16:48:13.055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66878FF-7127-9540-9515-91DB17D00745}" dt="2020-09-20T16:48:13.055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66878FF-7127-9540-9515-91DB17D00745}" dt="2020-09-20T16:51:57.698" v="97"/>
        <pc:sldMkLst>
          <pc:docMk/>
          <pc:sldMk cId="2808441334" sldId="758"/>
        </pc:sldMkLst>
        <pc:spChg chg="mod">
          <ac:chgData name="Lipani, Aldo" userId="3d811883-7188-4056-86e4-ebeb30c53017" providerId="ADAL" clId="{066878FF-7127-9540-9515-91DB17D00745}" dt="2020-09-20T16:51:57.698" v="97"/>
          <ac:spMkLst>
            <pc:docMk/>
            <pc:sldMk cId="2808441334" sldId="758"/>
            <ac:spMk id="3" creationId="{37A9ED5E-FC51-FB47-8B07-24FE448646D0}"/>
          </ac:spMkLst>
        </pc:spChg>
      </pc:sldChg>
      <pc:sldChg chg="del">
        <pc:chgData name="Lipani, Aldo" userId="3d811883-7188-4056-86e4-ebeb30c53017" providerId="ADAL" clId="{066878FF-7127-9540-9515-91DB17D00745}" dt="2020-09-24T21:43:28.675" v="26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066878FF-7127-9540-9515-91DB17D00745}" dt="2020-09-20T16:48:27.772" v="11"/>
        <pc:sldMkLst>
          <pc:docMk/>
          <pc:sldMk cId="4046377026" sldId="813"/>
        </pc:sldMkLst>
        <pc:spChg chg="mod">
          <ac:chgData name="Lipani, Aldo" userId="3d811883-7188-4056-86e4-ebeb30c53017" providerId="ADAL" clId="{066878FF-7127-9540-9515-91DB17D00745}" dt="2020-09-20T16:48:27.772" v="11"/>
          <ac:spMkLst>
            <pc:docMk/>
            <pc:sldMk cId="4046377026" sldId="81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49:51.711" v="47"/>
        <pc:sldMkLst>
          <pc:docMk/>
          <pc:sldMk cId="3816615933" sldId="814"/>
        </pc:sldMkLst>
        <pc:spChg chg="mod">
          <ac:chgData name="Lipani, Aldo" userId="3d811883-7188-4056-86e4-ebeb30c53017" providerId="ADAL" clId="{066878FF-7127-9540-9515-91DB17D00745}" dt="2020-09-20T16:49:51.711" v="47"/>
          <ac:spMkLst>
            <pc:docMk/>
            <pc:sldMk cId="3816615933" sldId="814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51:22.753" v="88"/>
        <pc:sldMkLst>
          <pc:docMk/>
          <pc:sldMk cId="276729484" sldId="816"/>
        </pc:sldMkLst>
        <pc:spChg chg="mod">
          <ac:chgData name="Lipani, Aldo" userId="3d811883-7188-4056-86e4-ebeb30c53017" providerId="ADAL" clId="{066878FF-7127-9540-9515-91DB17D00745}" dt="2020-09-20T16:51:22.753" v="88"/>
          <ac:spMkLst>
            <pc:docMk/>
            <pc:sldMk cId="276729484" sldId="816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066878FF-7127-9540-9515-91DB17D00745}" dt="2020-09-20T16:52:08.595" v="99"/>
        <pc:sldMkLst>
          <pc:docMk/>
          <pc:sldMk cId="3918311544" sldId="818"/>
        </pc:sldMkLst>
        <pc:spChg chg="mod">
          <ac:chgData name="Lipani, Aldo" userId="3d811883-7188-4056-86e4-ebeb30c53017" providerId="ADAL" clId="{066878FF-7127-9540-9515-91DB17D00745}" dt="2020-09-20T16:52:08.595" v="99"/>
          <ac:spMkLst>
            <pc:docMk/>
            <pc:sldMk cId="3918311544" sldId="81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16.257" v="101"/>
        <pc:sldMkLst>
          <pc:docMk/>
          <pc:sldMk cId="2473890635" sldId="819"/>
        </pc:sldMkLst>
        <pc:spChg chg="mod">
          <ac:chgData name="Lipani, Aldo" userId="3d811883-7188-4056-86e4-ebeb30c53017" providerId="ADAL" clId="{066878FF-7127-9540-9515-91DB17D00745}" dt="2020-09-20T16:52:16.257" v="101"/>
          <ac:spMkLst>
            <pc:docMk/>
            <pc:sldMk cId="2473890635" sldId="819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1.592" v="119"/>
        <pc:sldMkLst>
          <pc:docMk/>
          <pc:sldMk cId="3296865420" sldId="820"/>
        </pc:sldMkLst>
        <pc:spChg chg="mod">
          <ac:chgData name="Lipani, Aldo" userId="3d811883-7188-4056-86e4-ebeb30c53017" providerId="ADAL" clId="{066878FF-7127-9540-9515-91DB17D00745}" dt="2020-09-20T16:53:11.592" v="119"/>
          <ac:spMkLst>
            <pc:docMk/>
            <pc:sldMk cId="3296865420" sldId="820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38.422" v="111"/>
        <pc:sldMkLst>
          <pc:docMk/>
          <pc:sldMk cId="2253519714" sldId="821"/>
        </pc:sldMkLst>
        <pc:spChg chg="mod">
          <ac:chgData name="Lipani, Aldo" userId="3d811883-7188-4056-86e4-ebeb30c53017" providerId="ADAL" clId="{066878FF-7127-9540-9515-91DB17D00745}" dt="2020-09-20T16:52:38.422" v="111"/>
          <ac:spMkLst>
            <pc:docMk/>
            <pc:sldMk cId="2253519714" sldId="821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33:11.912" v="145" actId="404"/>
        <pc:sldMkLst>
          <pc:docMk/>
          <pc:sldMk cId="3291258919" sldId="822"/>
        </pc:sldMkLst>
        <pc:spChg chg="mod">
          <ac:chgData name="Lipani, Aldo" userId="3d811883-7188-4056-86e4-ebeb30c53017" providerId="ADAL" clId="{066878FF-7127-9540-9515-91DB17D00745}" dt="2020-09-24T21:33:11.912" v="145" actId="404"/>
          <ac:spMkLst>
            <pc:docMk/>
            <pc:sldMk cId="3291258919" sldId="822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8.910" v="121"/>
        <pc:sldMkLst>
          <pc:docMk/>
          <pc:sldMk cId="2992782309" sldId="826"/>
        </pc:sldMkLst>
        <pc:spChg chg="mod">
          <ac:chgData name="Lipani, Aldo" userId="3d811883-7188-4056-86e4-ebeb30c53017" providerId="ADAL" clId="{066878FF-7127-9540-9515-91DB17D00745}" dt="2020-09-20T16:53:18.910" v="121"/>
          <ac:spMkLst>
            <pc:docMk/>
            <pc:sldMk cId="2992782309" sldId="82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31.065" v="125"/>
        <pc:sldMkLst>
          <pc:docMk/>
          <pc:sldMk cId="1615511005" sldId="829"/>
        </pc:sldMkLst>
        <pc:spChg chg="mod">
          <ac:chgData name="Lipani, Aldo" userId="3d811883-7188-4056-86e4-ebeb30c53017" providerId="ADAL" clId="{066878FF-7127-9540-9515-91DB17D00745}" dt="2020-09-20T16:53:27.795" v="123"/>
          <ac:spMkLst>
            <pc:docMk/>
            <pc:sldMk cId="1615511005" sldId="829"/>
            <ac:spMk id="3" creationId="{37A9ED5E-FC51-FB47-8B07-24FE448646D0}"/>
          </ac:spMkLst>
        </pc:spChg>
        <pc:spChg chg="mod">
          <ac:chgData name="Lipani, Aldo" userId="3d811883-7188-4056-86e4-ebeb30c53017" providerId="ADAL" clId="{066878FF-7127-9540-9515-91DB17D00745}" dt="2020-09-20T16:53:31.065" v="125"/>
          <ac:spMkLst>
            <pc:docMk/>
            <pc:sldMk cId="1615511005" sldId="829"/>
            <ac:spMk id="4" creationId="{524C6D7E-7976-A740-A9CA-5C4475A2F116}"/>
          </ac:spMkLst>
        </pc:spChg>
      </pc:sldChg>
      <pc:sldChg chg="modSp mod">
        <pc:chgData name="Lipani, Aldo" userId="3d811883-7188-4056-86e4-ebeb30c53017" providerId="ADAL" clId="{066878FF-7127-9540-9515-91DB17D00745}" dt="2020-09-24T21:40:58.388" v="221" actId="6549"/>
        <pc:sldMkLst>
          <pc:docMk/>
          <pc:sldMk cId="21209935" sldId="833"/>
        </pc:sldMkLst>
        <pc:spChg chg="mod">
          <ac:chgData name="Lipani, Aldo" userId="3d811883-7188-4056-86e4-ebeb30c53017" providerId="ADAL" clId="{066878FF-7127-9540-9515-91DB17D00745}" dt="2020-09-24T21:40:58.388" v="221" actId="6549"/>
          <ac:spMkLst>
            <pc:docMk/>
            <pc:sldMk cId="21209935" sldId="83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4T21:40:00.449" v="181" actId="20577"/>
        <pc:sldMkLst>
          <pc:docMk/>
          <pc:sldMk cId="3001656604" sldId="854"/>
        </pc:sldMkLst>
        <pc:spChg chg="mod">
          <ac:chgData name="Lipani, Aldo" userId="3d811883-7188-4056-86e4-ebeb30c53017" providerId="ADAL" clId="{066878FF-7127-9540-9515-91DB17D00745}" dt="2020-09-24T21:40:00.449" v="181" actId="20577"/>
          <ac:spMkLst>
            <pc:docMk/>
            <pc:sldMk cId="3001656604" sldId="854"/>
            <ac:spMk id="6" creationId="{3D700AE2-7924-484D-8553-8E18D3CBD62A}"/>
          </ac:spMkLst>
        </pc:spChg>
      </pc:sldChg>
      <pc:sldChg chg="modSp">
        <pc:chgData name="Lipani, Aldo" userId="3d811883-7188-4056-86e4-ebeb30c53017" providerId="ADAL" clId="{066878FF-7127-9540-9515-91DB17D00745}" dt="2020-09-20T16:53:58.804" v="144"/>
        <pc:sldMkLst>
          <pc:docMk/>
          <pc:sldMk cId="3951261227" sldId="855"/>
        </pc:sldMkLst>
        <pc:spChg chg="mod">
          <ac:chgData name="Lipani, Aldo" userId="3d811883-7188-4056-86e4-ebeb30c53017" providerId="ADAL" clId="{066878FF-7127-9540-9515-91DB17D00745}" dt="2020-09-20T16:53:58.804" v="144"/>
          <ac:spMkLst>
            <pc:docMk/>
            <pc:sldMk cId="3951261227" sldId="85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42:00.807" v="265" actId="6549"/>
        <pc:sldMkLst>
          <pc:docMk/>
          <pc:sldMk cId="2284881657" sldId="870"/>
        </pc:sldMkLst>
        <pc:spChg chg="mod">
          <ac:chgData name="Lipani, Aldo" userId="3d811883-7188-4056-86e4-ebeb30c53017" providerId="ADAL" clId="{066878FF-7127-9540-9515-91DB17D00745}" dt="2020-09-24T21:42:00.807" v="265" actId="6549"/>
          <ac:spMkLst>
            <pc:docMk/>
            <pc:sldMk cId="2284881657" sldId="870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9F0CEC23-91DE-CC41-B5A2-8FC8E6A3CD0D}"/>
    <pc:docChg chg="delSld">
      <pc:chgData name="Lipani, Aldo" userId="3d811883-7188-4056-86e4-ebeb30c53017" providerId="ADAL" clId="{9F0CEC23-91DE-CC41-B5A2-8FC8E6A3CD0D}" dt="2020-09-24T21:44:32.791" v="6" actId="2696"/>
      <pc:docMkLst>
        <pc:docMk/>
      </pc:docMkLst>
      <pc:sldChg chg="del">
        <pc:chgData name="Lipani, Aldo" userId="3d811883-7188-4056-86e4-ebeb30c53017" providerId="ADAL" clId="{9F0CEC23-91DE-CC41-B5A2-8FC8E6A3CD0D}" dt="2020-09-24T21:44:32.791" v="6" actId="2696"/>
        <pc:sldMkLst>
          <pc:docMk/>
          <pc:sldMk cId="21209935" sldId="833"/>
        </pc:sldMkLst>
      </pc:sldChg>
      <pc:sldChg chg="del">
        <pc:chgData name="Lipani, Aldo" userId="3d811883-7188-4056-86e4-ebeb30c53017" providerId="ADAL" clId="{9F0CEC23-91DE-CC41-B5A2-8FC8E6A3CD0D}" dt="2020-09-24T21:44:30.881" v="4" actId="2696"/>
        <pc:sldMkLst>
          <pc:docMk/>
          <pc:sldMk cId="1149974533" sldId="835"/>
        </pc:sldMkLst>
      </pc:sldChg>
      <pc:sldChg chg="del">
        <pc:chgData name="Lipani, Aldo" userId="3d811883-7188-4056-86e4-ebeb30c53017" providerId="ADAL" clId="{9F0CEC23-91DE-CC41-B5A2-8FC8E6A3CD0D}" dt="2020-09-24T21:44:31.909" v="5" actId="2696"/>
        <pc:sldMkLst>
          <pc:docMk/>
          <pc:sldMk cId="3393958650" sldId="851"/>
        </pc:sldMkLst>
      </pc:sldChg>
      <pc:sldChg chg="del">
        <pc:chgData name="Lipani, Aldo" userId="3d811883-7188-4056-86e4-ebeb30c53017" providerId="ADAL" clId="{9F0CEC23-91DE-CC41-B5A2-8FC8E6A3CD0D}" dt="2020-09-24T21:44:28.911" v="2" actId="2696"/>
        <pc:sldMkLst>
          <pc:docMk/>
          <pc:sldMk cId="3202665396" sldId="853"/>
        </pc:sldMkLst>
      </pc:sldChg>
      <pc:sldChg chg="del">
        <pc:chgData name="Lipani, Aldo" userId="3d811883-7188-4056-86e4-ebeb30c53017" providerId="ADAL" clId="{9F0CEC23-91DE-CC41-B5A2-8FC8E6A3CD0D}" dt="2020-09-24T21:44:29.838" v="3" actId="2696"/>
        <pc:sldMkLst>
          <pc:docMk/>
          <pc:sldMk cId="583388317" sldId="862"/>
        </pc:sldMkLst>
      </pc:sldChg>
      <pc:sldChg chg="del">
        <pc:chgData name="Lipani, Aldo" userId="3d811883-7188-4056-86e4-ebeb30c53017" providerId="ADAL" clId="{9F0CEC23-91DE-CC41-B5A2-8FC8E6A3CD0D}" dt="2020-09-24T21:44:27.862" v="1" actId="2696"/>
        <pc:sldMkLst>
          <pc:docMk/>
          <pc:sldMk cId="82242200" sldId="864"/>
        </pc:sldMkLst>
      </pc:sldChg>
      <pc:sldChg chg="del">
        <pc:chgData name="Lipani, Aldo" userId="3d811883-7188-4056-86e4-ebeb30c53017" providerId="ADAL" clId="{9F0CEC23-91DE-CC41-B5A2-8FC8E6A3CD0D}" dt="2020-09-24T21:44:26.615" v="0" actId="2696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9924DB5F-6594-9441-98A4-F54FCC819B48}"/>
    <pc:docChg chg="undo custSel modSld modShowInfo">
      <pc:chgData name="Lipani, Aldo" userId="3d811883-7188-4056-86e4-ebeb30c53017" providerId="ADAL" clId="{9924DB5F-6594-9441-98A4-F54FCC819B48}" dt="2020-09-26T16:14:36.007" v="143" actId="20577"/>
      <pc:docMkLst>
        <pc:docMk/>
      </pc:docMkLst>
      <pc:sldChg chg="modSp mod">
        <pc:chgData name="Lipani, Aldo" userId="3d811883-7188-4056-86e4-ebeb30c53017" providerId="ADAL" clId="{9924DB5F-6594-9441-98A4-F54FCC819B48}" dt="2020-09-26T10:40:02.053" v="15"/>
        <pc:sldMkLst>
          <pc:docMk/>
          <pc:sldMk cId="3034892166" sldId="747"/>
        </pc:sldMkLst>
        <pc:spChg chg="mod">
          <ac:chgData name="Lipani, Aldo" userId="3d811883-7188-4056-86e4-ebeb30c53017" providerId="ADAL" clId="{9924DB5F-6594-9441-98A4-F54FCC819B48}" dt="2020-09-26T10:40:02.053" v="15"/>
          <ac:spMkLst>
            <pc:docMk/>
            <pc:sldMk cId="3034892166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9924DB5F-6594-9441-98A4-F54FCC819B48}" dt="2020-09-26T11:02:21.816" v="129" actId="403"/>
        <pc:sldMkLst>
          <pc:docMk/>
          <pc:sldMk cId="276729484" sldId="816"/>
        </pc:sldMkLst>
        <pc:spChg chg="mod">
          <ac:chgData name="Lipani, Aldo" userId="3d811883-7188-4056-86e4-ebeb30c53017" providerId="ADAL" clId="{9924DB5F-6594-9441-98A4-F54FCC819B48}" dt="2020-09-26T11:02:21.816" v="129" actId="403"/>
          <ac:spMkLst>
            <pc:docMk/>
            <pc:sldMk cId="276729484" sldId="816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9924DB5F-6594-9441-98A4-F54FCC819B48}" dt="2020-09-26T10:15:42.519" v="2" actId="20577"/>
        <pc:sldMkLst>
          <pc:docMk/>
          <pc:sldMk cId="3296865420" sldId="820"/>
        </pc:sldMkLst>
        <pc:spChg chg="mod">
          <ac:chgData name="Lipani, Aldo" userId="3d811883-7188-4056-86e4-ebeb30c53017" providerId="ADAL" clId="{9924DB5F-6594-9441-98A4-F54FCC819B48}" dt="2020-09-26T10:15:42.519" v="2" actId="20577"/>
          <ac:spMkLst>
            <pc:docMk/>
            <pc:sldMk cId="3296865420" sldId="820"/>
            <ac:spMk id="3" creationId="{37A9ED5E-FC51-FB47-8B07-24FE448646D0}"/>
          </ac:spMkLst>
        </pc:spChg>
      </pc:sldChg>
      <pc:sldChg chg="modAnim">
        <pc:chgData name="Lipani, Aldo" userId="3d811883-7188-4056-86e4-ebeb30c53017" providerId="ADAL" clId="{9924DB5F-6594-9441-98A4-F54FCC819B48}" dt="2020-09-26T16:06:59.555" v="136"/>
        <pc:sldMkLst>
          <pc:docMk/>
          <pc:sldMk cId="453754550" sldId="828"/>
        </pc:sldMkLst>
      </pc:sldChg>
      <pc:sldChg chg="modSp modAnim">
        <pc:chgData name="Lipani, Aldo" userId="3d811883-7188-4056-86e4-ebeb30c53017" providerId="ADAL" clId="{9924DB5F-6594-9441-98A4-F54FCC819B48}" dt="2020-09-26T16:14:36.007" v="143" actId="20577"/>
        <pc:sldMkLst>
          <pc:docMk/>
          <pc:sldMk cId="3951261227" sldId="855"/>
        </pc:sldMkLst>
        <pc:spChg chg="mod">
          <ac:chgData name="Lipani, Aldo" userId="3d811883-7188-4056-86e4-ebeb30c53017" providerId="ADAL" clId="{9924DB5F-6594-9441-98A4-F54FCC819B48}" dt="2020-09-26T16:14:36.007" v="143" actId="20577"/>
          <ac:spMkLst>
            <pc:docMk/>
            <pc:sldMk cId="3951261227" sldId="855"/>
            <ac:spMk id="3" creationId="{37A9ED5E-FC51-FB47-8B07-24FE448646D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10/17/23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1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03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9144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1940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154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42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60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jetbrains.com/community/education/#studen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3: Python Data Structures, IDE and Debugger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Tuples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sequences of objects.</a:t>
            </a:r>
          </a:p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declare them by using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separating the objects by commas.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tuple, you can use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them when returning more than one value in functions: 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the elements using the slicing operators (like strings):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1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Lists are like tuples, but they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list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access lists values like for the tuples using the slicing operators.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change the values of lists like: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Warning: make sure you have more than 2 values in the list, or list index out of range error.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9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value to a list: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a_list.append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insert a new value before a given value: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a_list.insert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(and return) an item from the list at a given index (if no index is specified the last element will be removed):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a_list.pop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5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(set() if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set is an unordered collection of objects with no duplicates.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set()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set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lists, sets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You can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discard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),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 element.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done on an arbitrary element.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an element belongs to a set you can use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Where have we seen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operator before?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1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two sets you can perform sets operations.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set1.union(set2)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Intersection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set1.intersection(set2)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Difference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set1.difference(set2)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2D524-48A5-FA45-92F3-B5823C3C17AF}"/>
              </a:ext>
            </a:extLst>
          </p:cNvPr>
          <p:cNvGrpSpPr/>
          <p:nvPr/>
        </p:nvGrpSpPr>
        <p:grpSpPr>
          <a:xfrm>
            <a:off x="7452320" y="2053647"/>
            <a:ext cx="1268086" cy="792088"/>
            <a:chOff x="5760132" y="1744013"/>
            <a:chExt cx="2484276" cy="16561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D97CCB-B0A1-214E-A839-E775CDD35719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C0BD55-245F-F74D-919A-73A5F89E8A9C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ADA392-AD2B-9C4C-A77D-9F23FC581E74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D33A7E-0FC0-F040-B406-67C372468E59}"/>
              </a:ext>
            </a:extLst>
          </p:cNvPr>
          <p:cNvGrpSpPr/>
          <p:nvPr/>
        </p:nvGrpSpPr>
        <p:grpSpPr>
          <a:xfrm>
            <a:off x="7452319" y="3068960"/>
            <a:ext cx="1268086" cy="792088"/>
            <a:chOff x="5760132" y="1744013"/>
            <a:chExt cx="2484276" cy="16561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02984E-4D7F-1345-8AE6-1B6D58AD1BB8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C55701-6ACC-CE4A-8CDA-C0DA20EF4037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946B60-AF35-0A4A-A806-55E357F3D1E1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D2FC2F-9E1D-4146-83E6-5E52F8945E92}"/>
              </a:ext>
            </a:extLst>
          </p:cNvPr>
          <p:cNvGrpSpPr/>
          <p:nvPr/>
        </p:nvGrpSpPr>
        <p:grpSpPr>
          <a:xfrm>
            <a:off x="7424936" y="4293096"/>
            <a:ext cx="1268086" cy="792088"/>
            <a:chOff x="5760132" y="1744013"/>
            <a:chExt cx="2484276" cy="16561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AE72C0-BF82-2D44-9AE7-B09B3135DAB5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294F44-F2E6-364E-BDA0-C0E20E4119EF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2AE8BA5-93FD-FC40-99DE-9E0178DC1B78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3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Dictionaries are mutable and unordered collections of key-value pairs. Like an actual dictionary you have for each word (keys) a definition (values).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dictionary you can use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an element like: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or update an existing key: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0CA1-DA8E-5242-A9AE-993E2359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933056"/>
            <a:ext cx="3090371" cy="20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access the set of keys or values via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keys()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values()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another_dictionary.keys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another_dictionary.values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key belongs to a dictionary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8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a data structure using loops. This will print in order the objects contained 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This will print the keys (or objects for sets) contained in a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(no order is guaranteed):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dictionaries, use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items()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if you need to iterate across keys and values at the same time: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dictionary.items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turns out that strings behave similarly to lists.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the characters of a string like: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(string[i])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C6D7E-7976-A740-A9CA-5C4475A2F116}"/>
              </a:ext>
            </a:extLst>
          </p:cNvPr>
          <p:cNvSpPr/>
          <p:nvPr/>
        </p:nvSpPr>
        <p:spPr>
          <a:xfrm>
            <a:off x="4427984" y="2845254"/>
            <a:ext cx="345638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split a string based on a given character: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string.split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['hello', 'world!']</a:t>
            </a:r>
            <a:br>
              <a:rPr lang="en-GB" sz="1800" dirty="0"/>
            </a:b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white spaces around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strip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string.strip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'world!'</a:t>
            </a:r>
          </a:p>
          <a:p>
            <a:pPr marL="0" indent="0">
              <a:buNone/>
            </a:pPr>
            <a:endParaRPr lang="en-GB" sz="1800" dirty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replace substrings of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string.replace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-GB" sz="18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hollo,world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6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AC503-617C-9543-B896-2974A4879D32}"/>
              </a:ext>
            </a:extLst>
          </p:cNvPr>
          <p:cNvSpPr txBox="1"/>
          <p:nvPr/>
        </p:nvSpPr>
        <p:spPr>
          <a:xfrm>
            <a:off x="352714" y="1412776"/>
            <a:ext cx="8461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Access</a:t>
            </a:r>
            <a:r>
              <a:rPr lang="en-US" dirty="0"/>
              <a:t> an element by index;</a:t>
            </a:r>
          </a:p>
          <a:p>
            <a:endParaRPr lang="en-US" dirty="0"/>
          </a:p>
          <a:p>
            <a:r>
              <a:rPr lang="en-US" b="1" dirty="0"/>
              <a:t>Search</a:t>
            </a:r>
            <a:r>
              <a:rPr lang="en-US" dirty="0"/>
              <a:t> an element by value;</a:t>
            </a:r>
          </a:p>
          <a:p>
            <a:endParaRPr lang="en-US" dirty="0"/>
          </a:p>
          <a:p>
            <a:r>
              <a:rPr lang="en-US" b="1" dirty="0"/>
              <a:t>Insert</a:t>
            </a:r>
            <a:r>
              <a:rPr lang="en-US" dirty="0"/>
              <a:t> an element in the data structure;</a:t>
            </a:r>
          </a:p>
          <a:p>
            <a:endParaRPr lang="en-US" dirty="0"/>
          </a:p>
          <a:p>
            <a:r>
              <a:rPr lang="en-US" b="1" dirty="0"/>
              <a:t>Delete</a:t>
            </a:r>
            <a:r>
              <a:rPr lang="en-US" dirty="0"/>
              <a:t> an element from the data structure.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Data Structures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5998D4-B778-9B42-BA9A-E91E78EA0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139824"/>
              </p:ext>
            </p:extLst>
          </p:nvPr>
        </p:nvGraphicFramePr>
        <p:xfrm>
          <a:off x="330200" y="1844824"/>
          <a:ext cx="84899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990">
                  <a:extLst>
                    <a:ext uri="{9D8B030D-6E8A-4147-A177-3AD203B41FA5}">
                      <a16:colId xmlns:a16="http://schemas.microsoft.com/office/drawing/2014/main" val="76939450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212739638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96299927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53300994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620365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0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2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9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42217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2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data structure would you use if you need…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keep the order of a sequence of values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check whether a sequence of values inputted by the user contains duplicates?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count how many times an item is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return two values from a function?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compute the average of a sequence of values once?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Structure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730F2-464D-8B4D-A39F-5369A96DCDED}"/>
              </a:ext>
            </a:extLst>
          </p:cNvPr>
          <p:cNvSpPr txBox="1"/>
          <p:nvPr/>
        </p:nvSpPr>
        <p:spPr>
          <a:xfrm>
            <a:off x="1709734" y="3134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C325D-B349-5E45-A6AF-AB7FF4400646}"/>
              </a:ext>
            </a:extLst>
          </p:cNvPr>
          <p:cNvSpPr txBox="1"/>
          <p:nvPr/>
        </p:nvSpPr>
        <p:spPr>
          <a:xfrm>
            <a:off x="7081402" y="386976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92D52-6400-9946-BEC8-0412B69247F8}"/>
              </a:ext>
            </a:extLst>
          </p:cNvPr>
          <p:cNvSpPr txBox="1"/>
          <p:nvPr/>
        </p:nvSpPr>
        <p:spPr>
          <a:xfrm>
            <a:off x="4780925" y="459532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8636F-CBA4-EE46-BF94-3BE1E143E7D7}"/>
              </a:ext>
            </a:extLst>
          </p:cNvPr>
          <p:cNvSpPr txBox="1"/>
          <p:nvPr/>
        </p:nvSpPr>
        <p:spPr>
          <a:xfrm>
            <a:off x="6868143" y="533082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variable :P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056A6-A0D6-9548-B5A3-AB4F208C9DAF}"/>
              </a:ext>
            </a:extLst>
          </p:cNvPr>
          <p:cNvSpPr txBox="1"/>
          <p:nvPr/>
        </p:nvSpPr>
        <p:spPr>
          <a:xfrm>
            <a:off x="7777472" y="2111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open a file with the built-in function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Open takes two parameters,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(with path) and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write) to write the file like this: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b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f.write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read) to read the file like this: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f.readline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open a file using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you don’t need to do anything else (like closing the file or handling exceptions).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5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(30 Minutes)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706296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Given a sequence of numbers inputted by the user, compute the following statistics: </a:t>
            </a:r>
          </a:p>
          <a:p>
            <a:r>
              <a:rPr lang="en-US" sz="1800" dirty="0"/>
              <a:t>min, </a:t>
            </a:r>
          </a:p>
          <a:p>
            <a:r>
              <a:rPr lang="en-US" sz="1800" dirty="0"/>
              <a:t>max, </a:t>
            </a:r>
          </a:p>
          <a:p>
            <a:r>
              <a:rPr lang="en-US" sz="1800" dirty="0"/>
              <a:t>average, </a:t>
            </a:r>
          </a:p>
          <a:p>
            <a:r>
              <a:rPr lang="en-US" sz="1800" dirty="0"/>
              <a:t>number of duplicates and </a:t>
            </a:r>
          </a:p>
          <a:p>
            <a:r>
              <a:rPr lang="en-US" sz="1800" dirty="0"/>
              <a:t>mode.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should define a function for each one of these statistics.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these functions should take as input a sequence of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03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(10 Minutes)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</a:t>
                </a:r>
                <a:r>
                  <a:rPr lang="en-US" sz="1800" b="1" dirty="0"/>
                  <a:t>asks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are given as input by the user.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3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13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and Debugger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CD2580-E952-244B-8CEB-2680B8785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Python is an open-source programming language. Python is free to download from the Python Software Foundation.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Other organisations provide Python. For example, the Environmental Systems Research Institute (Esri) distributes a version of Python compatible with ArcGIS.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Continuum Analytics distributes Python (and R) with a bundle of data science libraries branded as </a:t>
            </a:r>
            <a:r>
              <a:rPr lang="en-GB" sz="1800" b="1" dirty="0"/>
              <a:t>Anaconda</a:t>
            </a:r>
            <a:r>
              <a:rPr lang="en-GB" sz="1800" dirty="0"/>
              <a:t>. Their business model is to sell support services to organisations that require operational reliability and security.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Anaconda distribution system is installed with a package manager called </a:t>
            </a:r>
            <a:r>
              <a:rPr lang="en-GB" sz="1800" b="1" dirty="0"/>
              <a:t>conda</a:t>
            </a:r>
            <a:r>
              <a:rPr lang="en-GB" sz="1800" dirty="0"/>
              <a:t> and a GUI front-end called </a:t>
            </a:r>
            <a:r>
              <a:rPr lang="en-GB" sz="1800" b="1" dirty="0"/>
              <a:t>Anaconda Navigator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Installing packages using conda provides a platform-neutral solution and avoids many hours of hassle.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69" y="656357"/>
            <a:ext cx="1154711" cy="5760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B9A8B-2A59-A348-AC8D-5175D9F7C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(II)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define </a:t>
            </a:r>
            <a:r>
              <a:rPr lang="en-GB" b="1" dirty="0"/>
              <a:t>environments</a:t>
            </a:r>
            <a:r>
              <a:rPr lang="en-GB" dirty="0"/>
              <a:t> like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GB" dirty="0"/>
              <a:t> one.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conda environment is a directory that contains a specific version of Python and a collection of packages that you have installed.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Environments are </a:t>
            </a:r>
            <a:r>
              <a:rPr lang="en-GB" b="1" dirty="0"/>
              <a:t>independent</a:t>
            </a:r>
            <a:r>
              <a:rPr lang="en-GB" dirty="0"/>
              <a:t>: If you change one environment, the other environments are unaffected.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easily </a:t>
            </a:r>
            <a:r>
              <a:rPr lang="en-GB" b="1" dirty="0"/>
              <a:t>activate</a:t>
            </a:r>
            <a:r>
              <a:rPr lang="en-GB" dirty="0"/>
              <a:t> or </a:t>
            </a:r>
            <a:r>
              <a:rPr lang="en-GB" b="1" dirty="0"/>
              <a:t>deactivate</a:t>
            </a:r>
            <a:r>
              <a:rPr lang="en-GB" dirty="0"/>
              <a:t> </a:t>
            </a:r>
            <a:r>
              <a:rPr lang="en-GB" b="1" dirty="0"/>
              <a:t>environments</a:t>
            </a:r>
            <a:r>
              <a:rPr lang="en-GB" dirty="0"/>
              <a:t>, which is how you switch between them.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also </a:t>
            </a:r>
            <a:r>
              <a:rPr lang="en-GB" b="1" dirty="0"/>
              <a:t>share your environment </a:t>
            </a:r>
            <a:r>
              <a:rPr lang="en-GB" dirty="0"/>
              <a:t>with someone by giving them a copy of your 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environment.yaml</a:t>
            </a:r>
            <a:r>
              <a:rPr lang="en-GB" dirty="0"/>
              <a:t> file.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26" y="709937"/>
            <a:ext cx="1951624" cy="9736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541623-D444-2E47-9ABE-AF85B145B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Jupyter is an application that runs a Python kernel and provides </a:t>
            </a:r>
            <a:br>
              <a:rPr lang="en-GB" sz="1800" dirty="0"/>
            </a:br>
            <a:r>
              <a:rPr lang="en-GB" sz="1800" dirty="0"/>
              <a:t>input/output to that kernel via a </a:t>
            </a:r>
            <a:r>
              <a:rPr lang="en-GB" sz="1800" b="1" dirty="0"/>
              <a:t>local webserver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input/output is viewed using your favourite </a:t>
            </a:r>
            <a:r>
              <a:rPr lang="en-GB" sz="1800" b="1" dirty="0"/>
              <a:t>browser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provides a web app to create and edit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</a:t>
            </a:r>
            <a:r>
              <a:rPr lang="en-GB" sz="1800" dirty="0"/>
              <a:t> notebook files.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These files combine </a:t>
            </a:r>
            <a:r>
              <a:rPr lang="en-GB" sz="1800" b="1" dirty="0"/>
              <a:t>markdown text</a:t>
            </a:r>
            <a:r>
              <a:rPr lang="en-GB" sz="1800" dirty="0"/>
              <a:t> and </a:t>
            </a:r>
            <a:r>
              <a:rPr lang="en-GB" sz="1800" b="1" dirty="0"/>
              <a:t>Python code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notebooks are used for:</a:t>
            </a:r>
          </a:p>
          <a:p>
            <a:r>
              <a:rPr lang="en-GB" sz="1800" dirty="0"/>
              <a:t>Developing small projects</a:t>
            </a:r>
          </a:p>
          <a:p>
            <a:r>
              <a:rPr lang="en-GB" sz="1800" dirty="0"/>
              <a:t>Documenting a workflow</a:t>
            </a:r>
          </a:p>
          <a:p>
            <a:r>
              <a:rPr lang="en-GB" sz="1800" dirty="0"/>
              <a:t>Providing training resources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C3E5D-948A-134F-AB02-235D5CA9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629793"/>
            <a:ext cx="1151806" cy="13351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E862C-7FC0-3940-8337-2FABD2AB1E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4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A debugger is a computer program used to test programs and search for and eliminate errors in programs (aka </a:t>
            </a:r>
            <a:r>
              <a:rPr lang="en-GB" sz="1800" b="1" dirty="0"/>
              <a:t>bugs</a:t>
            </a:r>
            <a:r>
              <a:rPr lang="en-GB" sz="1800" dirty="0"/>
              <a:t>).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 debugger offers a thorough understanding of the workflow of a program by providing the following:</a:t>
            </a:r>
          </a:p>
          <a:p>
            <a:r>
              <a:rPr lang="en-GB" sz="1800" dirty="0"/>
              <a:t>A step-by-step execution;</a:t>
            </a:r>
          </a:p>
          <a:p>
            <a:r>
              <a:rPr lang="en-GB" sz="1800" dirty="0"/>
              <a:t>A complete view of all the variables defined in the program;</a:t>
            </a:r>
          </a:p>
          <a:p>
            <a:r>
              <a:rPr lang="en-GB" sz="1800" dirty="0"/>
              <a:t>The ability to set breakpoints.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most notable Python debugger is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. This is used like a library and coded in your program. It is flexible because it can be used in any Python program. However, it’s not the most user-friendly debugger.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 will not be covered in this module.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0116D-44C0-154E-AA94-A60E8A0B2C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A61E9B4-ECB3-EA49-ABA0-C622C462EC43}"/>
              </a:ext>
            </a:extLst>
          </p:cNvPr>
          <p:cNvSpPr/>
          <p:nvPr/>
        </p:nvSpPr>
        <p:spPr>
          <a:xfrm>
            <a:off x="2771800" y="3176973"/>
            <a:ext cx="318914" cy="873388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56D1-DD92-DE43-87E5-0801F7E6138D}"/>
              </a:ext>
            </a:extLst>
          </p:cNvPr>
          <p:cNvSpPr txBox="1"/>
          <p:nvPr/>
        </p:nvSpPr>
        <p:spPr>
          <a:xfrm>
            <a:off x="3090714" y="34290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2</a:t>
            </a:r>
            <a:r>
              <a:rPr lang="en-US" baseline="30000" dirty="0"/>
              <a:t>nd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303489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An IDE is a software application that provides </a:t>
            </a:r>
            <a:r>
              <a:rPr lang="en-GB" sz="1600" b="1" dirty="0"/>
              <a:t>comprehensive facilities to computer programmers</a:t>
            </a:r>
            <a:r>
              <a:rPr lang="en-GB" sz="1600" dirty="0"/>
              <a:t> </a:t>
            </a:r>
            <a:r>
              <a:rPr lang="en-GB" sz="1600" b="1" dirty="0"/>
              <a:t>for software development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tend to be </a:t>
            </a:r>
            <a:r>
              <a:rPr lang="en-GB" sz="1600" b="1" dirty="0"/>
              <a:t>language-specific</a:t>
            </a:r>
            <a:r>
              <a:rPr lang="en-GB" sz="1600" dirty="0"/>
              <a:t>. An IDE can be the best for one language but not as good for another.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include </a:t>
            </a:r>
            <a:r>
              <a:rPr lang="en-GB" sz="1600" b="1" dirty="0"/>
              <a:t>all you need</a:t>
            </a:r>
            <a:r>
              <a:rPr lang="en-GB" sz="1600" dirty="0"/>
              <a:t> to create a program in a given programming language, including a source code editor, build automation tools, and a </a:t>
            </a:r>
            <a:r>
              <a:rPr lang="en-GB" sz="1600" b="1" dirty="0"/>
              <a:t>debugger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boundary between an IDE and other parts of the broader software development environment is not well-defined; sometimes, a version control system or various tools to simplify the construction of a graphical user interface (GUI) are integrated.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Some IDEs allow the installation of third-party plug-ins to further extend their functionalities.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There are many IDEs for Python.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A2865-71A2-7E4D-AB60-23172C73E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6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PyCharm Community edition is a free, open-source IDE with a </a:t>
            </a:r>
          </a:p>
          <a:p>
            <a:pPr marL="0" indent="0">
              <a:buNone/>
            </a:pPr>
            <a:r>
              <a:rPr lang="en-GB" dirty="0"/>
              <a:t>smart Python editor.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PyCharm provides quick code navigation, code completion, refactoring, unit testing and debugger.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professional edition fully supports Web development with Django, Flask, Mako and Web2Py and allows remote development.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JetBrains </a:t>
            </a:r>
            <a:r>
              <a:rPr lang="en-GB" dirty="0"/>
              <a:t>offers free PyCharm professional licenses for Student/Educational use.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https://www.jetbrains.com/community/education/#students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9AF50-7DA1-2045-A122-059DDCC0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388" y="692026"/>
            <a:ext cx="922412" cy="9224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D5CA07-45D9-B4E6-2088-330C3EC4F2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8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Ecosystem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4EB2B-7859-C94D-8705-5F98EA8B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15" y="3146153"/>
            <a:ext cx="1268760" cy="126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D2813-D399-F542-A2E0-E581BEC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47" y="3245830"/>
            <a:ext cx="1033654" cy="1033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5DD51-26EC-124B-A749-BDD7F05D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48" y="3134822"/>
            <a:ext cx="1268761" cy="126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AC6D-9C05-1644-98A4-7FEDFEBA1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75" y="1694211"/>
            <a:ext cx="1033653" cy="1198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8319D-F92A-454E-B2A4-5289BED3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972" y="1781268"/>
            <a:ext cx="2126098" cy="1060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0F14B-DB70-9A4F-84FC-536D7D6D2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061" y="4768356"/>
            <a:ext cx="1069267" cy="982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9F99B-3E7D-F046-B03D-F4957E5597F8}"/>
              </a:ext>
            </a:extLst>
          </p:cNvPr>
          <p:cNvSpPr txBox="1"/>
          <p:nvPr/>
        </p:nvSpPr>
        <p:spPr>
          <a:xfrm>
            <a:off x="2842465" y="485516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PEP8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D703A5E-DBF6-88A6-3BFE-DB025B13E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54837-BFF6-CE4B-B090-8BC4B11728E3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A8764-2FE1-6F43-A0F2-90C8E415ACED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Interpreter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A86B6-3E01-4449-9F9C-F7630334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7" y="2060848"/>
            <a:ext cx="5093017" cy="30056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E43ED3-7FB2-824E-99EC-1442CDF3EDAF}"/>
              </a:ext>
            </a:extLst>
          </p:cNvPr>
          <p:cNvCxnSpPr>
            <a:cxnSpLocks/>
          </p:cNvCxnSpPr>
          <p:nvPr/>
        </p:nvCxnSpPr>
        <p:spPr>
          <a:xfrm flipH="1" flipV="1">
            <a:off x="5364088" y="3889617"/>
            <a:ext cx="288032" cy="398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296ED8-0DD2-1E45-AFB4-416AC05FC63A}"/>
              </a:ext>
            </a:extLst>
          </p:cNvPr>
          <p:cNvSpPr txBox="1"/>
          <p:nvPr/>
        </p:nvSpPr>
        <p:spPr>
          <a:xfrm>
            <a:off x="5687802" y="4139142"/>
            <a:ext cx="313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Anaconda geospatial env is not available, click here to select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B1938-BC18-9843-94EF-FA6C8ED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4" y="2250807"/>
            <a:ext cx="5093017" cy="31808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8D837-2AB1-6B47-0C22-75306DB2A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1250E-F713-4545-930C-BEF2260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3" y="2069647"/>
            <a:ext cx="5078107" cy="2996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E3FB2-9147-CA40-AB10-4902D8BDA9AC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262E3-9C03-F749-B3F5-6EA80D07813A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Anaconda Integration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82A777E-F97A-371C-F4EB-D71FB8E5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1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having created a file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r>
              <a:rPr lang="en-GB" sz="1400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EA1B5-E627-7343-918E-8EC6CF92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08984"/>
            <a:ext cx="7884368" cy="4110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60DD9-501D-1645-A39C-3DC88291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696088"/>
            <a:ext cx="4427984" cy="1377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0FB1CE-D031-7845-9A1C-41A6319B0360}"/>
              </a:ext>
            </a:extLst>
          </p:cNvPr>
          <p:cNvGrpSpPr/>
          <p:nvPr/>
        </p:nvGrpSpPr>
        <p:grpSpPr>
          <a:xfrm>
            <a:off x="5580112" y="4725144"/>
            <a:ext cx="2351926" cy="1080120"/>
            <a:chOff x="5580112" y="4725144"/>
            <a:chExt cx="2351926" cy="1080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9AA72-D7F6-424D-8EBE-3CAA7B4BD097}"/>
                </a:ext>
              </a:extLst>
            </p:cNvPr>
            <p:cNvSpPr txBox="1"/>
            <p:nvPr/>
          </p:nvSpPr>
          <p:spPr>
            <a:xfrm>
              <a:off x="5580112" y="4725144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Anaconda Interpreter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9969CA-2EF3-864B-8B07-DB2F001A0ABA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96" y="5094476"/>
              <a:ext cx="144016" cy="7107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6E8CA-3494-6E49-BDB4-5FCBD5D2B22C}"/>
              </a:ext>
            </a:extLst>
          </p:cNvPr>
          <p:cNvGrpSpPr/>
          <p:nvPr/>
        </p:nvGrpSpPr>
        <p:grpSpPr>
          <a:xfrm>
            <a:off x="3635896" y="1899180"/>
            <a:ext cx="1531188" cy="1070316"/>
            <a:chOff x="5580112" y="4024160"/>
            <a:chExt cx="1531188" cy="10703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50C31-BF8B-BF4D-9B6A-3E05B7FD644E}"/>
                </a:ext>
              </a:extLst>
            </p:cNvPr>
            <p:cNvSpPr txBox="1"/>
            <p:nvPr/>
          </p:nvSpPr>
          <p:spPr>
            <a:xfrm>
              <a:off x="5580112" y="4725144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VCS Support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C1E903-6044-C64D-A20B-B47D36BF7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563099-8B41-E249-A1B0-DB6AA2D93502}"/>
              </a:ext>
            </a:extLst>
          </p:cNvPr>
          <p:cNvGrpSpPr/>
          <p:nvPr/>
        </p:nvGrpSpPr>
        <p:grpSpPr>
          <a:xfrm>
            <a:off x="971600" y="2869330"/>
            <a:ext cx="1903085" cy="1070316"/>
            <a:chOff x="5580112" y="4024160"/>
            <a:chExt cx="1903085" cy="10703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7AD4E-F15D-A046-81D3-11CAF8E83C00}"/>
                </a:ext>
              </a:extLst>
            </p:cNvPr>
            <p:cNvSpPr txBox="1"/>
            <p:nvPr/>
          </p:nvSpPr>
          <p:spPr>
            <a:xfrm>
              <a:off x="5580112" y="4725144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Project Structure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846378-5DF0-2F4E-8A32-936B270B3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6396F6-9540-5F4D-8235-7210D4372D2B}"/>
              </a:ext>
            </a:extLst>
          </p:cNvPr>
          <p:cNvGrpSpPr/>
          <p:nvPr/>
        </p:nvGrpSpPr>
        <p:grpSpPr>
          <a:xfrm>
            <a:off x="5908018" y="2132856"/>
            <a:ext cx="1492781" cy="1271632"/>
            <a:chOff x="5580112" y="3822844"/>
            <a:chExt cx="1492781" cy="12716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EA02EC-D135-B04E-B327-3BCDDA508B37}"/>
                </a:ext>
              </a:extLst>
            </p:cNvPr>
            <p:cNvSpPr txBox="1"/>
            <p:nvPr/>
          </p:nvSpPr>
          <p:spPr>
            <a:xfrm>
              <a:off x="5580112" y="4725144"/>
              <a:ext cx="1492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Configure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4D53A1-296E-5A49-9501-CB386658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200" y="3822844"/>
              <a:ext cx="94015" cy="902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AB1A0-C78B-F09B-BD7D-DE1473D91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writing 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"__main__"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/>
              <a:t> a green play sign appears.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136833-313B-DF42-BBDD-9F2A2A06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26558"/>
            <a:ext cx="7917867" cy="40932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5ACF0-D0EF-33D5-7893-410AC8D87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8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It will ask if you want to run the main file (Click on 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D1437-CCE1-394D-9CB0-20F1FD98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26558"/>
            <a:ext cx="7917867" cy="40932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B1035-FD36-8CC3-6B66-5792BFE7D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This will run the program and show the result in the Run Window below. Notice that the top-right dropdown menu is now configured to main, and the other buttons are activated.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8500-D6CA-0143-BA55-6DC2625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909234" cy="40887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A8B6C9-3281-FF1A-A254-70A4425EB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first need to enable version control integration through the VCS menu: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you need to select Git: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If Git was correctly installed in your machine, then these steps should be enough to make it 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A749E-C699-EE48-9142-17099100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18288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FC45B-8B74-A944-BF3D-0F3380DC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80284"/>
            <a:ext cx="3581400" cy="685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4F25F-C612-9881-1CF3-907914BACC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700" b="1" dirty="0"/>
              <a:t>The program should stop when the user enters a number greater or equal to 100.</a:t>
            </a:r>
            <a:endParaRPr lang="en-US" sz="17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77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should now have a new VCS menu and a new Tool Window, the Version Control Window.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8798EE-76F3-E74D-A681-4EDE642DE25F}"/>
              </a:ext>
            </a:extLst>
          </p:cNvPr>
          <p:cNvGrpSpPr/>
          <p:nvPr/>
        </p:nvGrpSpPr>
        <p:grpSpPr>
          <a:xfrm>
            <a:off x="395536" y="1700808"/>
            <a:ext cx="4752528" cy="4318993"/>
            <a:chOff x="2339752" y="1623615"/>
            <a:chExt cx="4752528" cy="4318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D8C68-D121-5F40-A382-B12C86FA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700808"/>
              <a:ext cx="4191000" cy="42418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758C09-49D7-C949-A93E-F130A8016AFF}"/>
                </a:ext>
              </a:extLst>
            </p:cNvPr>
            <p:cNvSpPr/>
            <p:nvPr/>
          </p:nvSpPr>
          <p:spPr>
            <a:xfrm>
              <a:off x="4355976" y="1623615"/>
              <a:ext cx="2736304" cy="109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60058-BEB3-5A46-9E7C-8AF974D5B922}"/>
                </a:ext>
              </a:extLst>
            </p:cNvPr>
            <p:cNvSpPr/>
            <p:nvPr/>
          </p:nvSpPr>
          <p:spPr>
            <a:xfrm>
              <a:off x="2339752" y="4077072"/>
              <a:ext cx="2016224" cy="1865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C1F-E458-4243-A1FE-A1E041C1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1"/>
          <a:stretch/>
        </p:blipFill>
        <p:spPr>
          <a:xfrm>
            <a:off x="5004048" y="1701412"/>
            <a:ext cx="3917950" cy="4102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2C06DE9-400D-3FA5-10D4-AC2F42AFE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The Fibonacci series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CAA6-45FA-0144-98F0-796B054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51EA47-251E-5BD9-CB12-86417387A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8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Set a breakpoint wherever you want to stop the execution.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342B4-ACFB-2A46-B034-33E77D13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0BF5C-3652-D701-01C0-8322CC7FC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Run the code in debug mode by clicking on the green bug icon (on the drop-down menu after clicking the green play button or directly from the top-right menu).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C8587-5B7E-BD4F-BA2D-70C19624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9D553-6519-8B54-8DD7-B1E31496F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2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are now in debugging mode.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32DB7-BAD4-B64C-BFEF-6FACAFF2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432B86-6489-E84F-91EF-AD1D063B3B94}"/>
              </a:ext>
            </a:extLst>
          </p:cNvPr>
          <p:cNvGrpSpPr/>
          <p:nvPr/>
        </p:nvGrpSpPr>
        <p:grpSpPr>
          <a:xfrm>
            <a:off x="4427984" y="2265753"/>
            <a:ext cx="2822614" cy="644327"/>
            <a:chOff x="6156176" y="3379833"/>
            <a:chExt cx="2822614" cy="6443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FCC27-D32E-8A41-A0DA-11FC8296C3A5}"/>
                </a:ext>
              </a:extLst>
            </p:cNvPr>
            <p:cNvSpPr txBox="1"/>
            <p:nvPr/>
          </p:nvSpPr>
          <p:spPr>
            <a:xfrm>
              <a:off x="6216495" y="3379833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 to be executed next!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5AA2F7-81D5-A643-8F24-5315D2D5B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176" y="3749165"/>
              <a:ext cx="1441466" cy="2749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9848A-5429-5F4B-A00F-0132125D0B24}"/>
              </a:ext>
            </a:extLst>
          </p:cNvPr>
          <p:cNvGrpSpPr/>
          <p:nvPr/>
        </p:nvGrpSpPr>
        <p:grpSpPr>
          <a:xfrm>
            <a:off x="3491882" y="5197104"/>
            <a:ext cx="3871980" cy="369332"/>
            <a:chOff x="3491882" y="4725144"/>
            <a:chExt cx="387198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8B42C-565C-774E-A198-4FE85FB2C2B9}"/>
                </a:ext>
              </a:extLst>
            </p:cNvPr>
            <p:cNvSpPr txBox="1"/>
            <p:nvPr/>
          </p:nvSpPr>
          <p:spPr>
            <a:xfrm>
              <a:off x="5076056" y="4725144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State of the program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AD6E08-9B25-0A43-9CFB-2A017170493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491882" y="4725146"/>
              <a:ext cx="1584174" cy="1846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6BC835-BA33-3544-A1D9-4C6BB8B26D46}"/>
              </a:ext>
            </a:extLst>
          </p:cNvPr>
          <p:cNvGrpSpPr/>
          <p:nvPr/>
        </p:nvGrpSpPr>
        <p:grpSpPr>
          <a:xfrm>
            <a:off x="2314171" y="3363154"/>
            <a:ext cx="3766908" cy="1097401"/>
            <a:chOff x="2275428" y="4157701"/>
            <a:chExt cx="3766908" cy="10974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CA7EC-3B8C-B443-958A-63AADC96CB64}"/>
                </a:ext>
              </a:extLst>
            </p:cNvPr>
            <p:cNvSpPr txBox="1"/>
            <p:nvPr/>
          </p:nvSpPr>
          <p:spPr>
            <a:xfrm>
              <a:off x="2856784" y="4157701"/>
              <a:ext cx="3185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step to the next instruction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6D7E54-A1DD-3A4C-A60F-7CEC38A86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8" y="4527033"/>
              <a:ext cx="889677" cy="7280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C479F-9C56-1C49-9FEE-FE0A1DBD2A3C}"/>
              </a:ext>
            </a:extLst>
          </p:cNvPr>
          <p:cNvGrpSpPr/>
          <p:nvPr/>
        </p:nvGrpSpPr>
        <p:grpSpPr>
          <a:xfrm>
            <a:off x="875556" y="2935156"/>
            <a:ext cx="1438615" cy="1765493"/>
            <a:chOff x="2275429" y="3489609"/>
            <a:chExt cx="1438615" cy="17654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BAE4B9-9113-774A-A579-68ABA5CDD91C}"/>
                </a:ext>
              </a:extLst>
            </p:cNvPr>
            <p:cNvSpPr txBox="1"/>
            <p:nvPr/>
          </p:nvSpPr>
          <p:spPr>
            <a:xfrm>
              <a:off x="2399155" y="3489609"/>
              <a:ext cx="1314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run to the next breakpoint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17A417-C9EF-354A-8EAB-4962937FB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9" y="4412939"/>
              <a:ext cx="672108" cy="8421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76CAE-E65B-1DF0-E97E-7AC2E113C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Temperature to Perceived Temperature Converter (0.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b="1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freezing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 temperature today is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Huuu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with such heat I better shut myself down!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56C10-7032-E544-ABEF-DD2F1FACA0F6}"/>
              </a:ext>
            </a:extLst>
          </p:cNvPr>
          <p:cNvSpPr txBox="1"/>
          <p:nvPr/>
        </p:nvSpPr>
        <p:spPr>
          <a:xfrm>
            <a:off x="5724128" y="2967335"/>
            <a:ext cx="273630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with respect to the solution of Exercise 1 are in </a:t>
            </a:r>
            <a:r>
              <a:rPr lang="en-US" b="1" dirty="0"/>
              <a:t>bold</a:t>
            </a:r>
            <a:r>
              <a:rPr lang="en-US" dirty="0"/>
              <a:t>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93B5F52-9AF4-0C41-9459-6E56D373C89C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5594922" y="1469977"/>
            <a:ext cx="1482550" cy="151216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1EB1624-D343-FA48-AF12-9B1774171A35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4247965" y="123020"/>
            <a:ext cx="576062" cy="5112568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8B2E26-F853-5348-ACAB-FA135E586D8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982855" y="3479814"/>
            <a:ext cx="1698575" cy="252027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8FF0D2C-B442-E24E-873A-B2457C505FBC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076222" y="4034845"/>
            <a:ext cx="2160238" cy="1871879"/>
          </a:xfrm>
          <a:prstGeom prst="bentConnector3">
            <a:avLst>
              <a:gd name="adj1" fmla="val 10015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15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function. The 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93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b="1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angle_3):</a:t>
            </a:r>
          </a:p>
          <a:p>
            <a:pPr marL="0" indent="0">
              <a:buNone/>
            </a:pP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equilateral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isosceles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Angles Checkers for Triangles (1.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1st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2nd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3rd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 triangle out of these angles!!!"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can build an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9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averages a series of user inputs? 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How many values?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v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number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 +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+ v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average is: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/ n)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Can you compute this average again without the 2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element?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Python, there are 4 data structures: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Tuples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These should be used based on your needs. Usually also to maximise the overall speed of your program in performing these operations: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Access: Reading an element stored in a specific location of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Search: Finding a specific element within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Insert: Adding a new element to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Delete: Delete an element from the data structure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374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31483</TotalTime>
  <Words>3175</Words>
  <Application>Microsoft Macintosh PowerPoint</Application>
  <PresentationFormat>On-screen Show (4:3)</PresentationFormat>
  <Paragraphs>461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III</vt:lpstr>
      <vt:lpstr>Our Python (Imperative) Journey</vt:lpstr>
      <vt:lpstr>Review Exercise 3</vt:lpstr>
      <vt:lpstr>Solution</vt:lpstr>
      <vt:lpstr>Review Exercise 4</vt:lpstr>
      <vt:lpstr>Solution</vt:lpstr>
      <vt:lpstr>So far</vt:lpstr>
      <vt:lpstr>Data Structures</vt:lpstr>
      <vt:lpstr>Tuples ()</vt:lpstr>
      <vt:lpstr>Lists []</vt:lpstr>
      <vt:lpstr>Lists [] (II)</vt:lpstr>
      <vt:lpstr>Sets {} (set() if empty)</vt:lpstr>
      <vt:lpstr>Sets {} (II)</vt:lpstr>
      <vt:lpstr>Dictionaries {}</vt:lpstr>
      <vt:lpstr>Dictionaries {} (II)</vt:lpstr>
      <vt:lpstr>For Loops and Data Structures</vt:lpstr>
      <vt:lpstr>Strings (II)</vt:lpstr>
      <vt:lpstr>String Manipulation</vt:lpstr>
      <vt:lpstr>Performance of Data Structures</vt:lpstr>
      <vt:lpstr>Which Data Structure</vt:lpstr>
      <vt:lpstr>Files</vt:lpstr>
      <vt:lpstr>Exercise 5 (30 Minutes) </vt:lpstr>
      <vt:lpstr>Exercise 6 (10 Minutes)</vt:lpstr>
      <vt:lpstr>IDE and Debugger</vt:lpstr>
      <vt:lpstr>Anaconda</vt:lpstr>
      <vt:lpstr>Anaconda (II)</vt:lpstr>
      <vt:lpstr>Jupyter Notebook</vt:lpstr>
      <vt:lpstr>Debugger</vt:lpstr>
      <vt:lpstr>Integrated Development Environment (IDE)</vt:lpstr>
      <vt:lpstr>PyCharm (IDE)</vt:lpstr>
      <vt:lpstr>PyCharm Ecosystem</vt:lpstr>
      <vt:lpstr>PyCharm</vt:lpstr>
      <vt:lpstr>PyCharm</vt:lpstr>
      <vt:lpstr>PyCharm</vt:lpstr>
      <vt:lpstr>PyCharm</vt:lpstr>
      <vt:lpstr>PyCharm</vt:lpstr>
      <vt:lpstr>PyCharm</vt:lpstr>
      <vt:lpstr>VCS in PyCharm</vt:lpstr>
      <vt:lpstr>VCS in PyCharm</vt:lpstr>
      <vt:lpstr>Debugging in PyCharm</vt:lpstr>
      <vt:lpstr>Debugging in PyCharm</vt:lpstr>
      <vt:lpstr>Debugging in PyCharm</vt:lpstr>
      <vt:lpstr>Debugging in PyCharm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494</cp:revision>
  <cp:lastPrinted>2012-07-12T12:58:07Z</cp:lastPrinted>
  <dcterms:created xsi:type="dcterms:W3CDTF">2012-10-26T04:04:39Z</dcterms:created>
  <dcterms:modified xsi:type="dcterms:W3CDTF">2023-10-17T13:18:43Z</dcterms:modified>
</cp:coreProperties>
</file>